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2" r:id="rId15"/>
    <p:sldId id="283" r:id="rId16"/>
    <p:sldId id="284" r:id="rId17"/>
    <p:sldId id="286" r:id="rId18"/>
    <p:sldId id="285" r:id="rId19"/>
    <p:sldId id="287" r:id="rId20"/>
    <p:sldId id="269" r:id="rId21"/>
    <p:sldId id="270" r:id="rId22"/>
    <p:sldId id="271" r:id="rId23"/>
    <p:sldId id="273" r:id="rId24"/>
    <p:sldId id="272" r:id="rId25"/>
    <p:sldId id="274" r:id="rId26"/>
    <p:sldId id="281" r:id="rId27"/>
    <p:sldId id="275" r:id="rId28"/>
    <p:sldId id="288" r:id="rId29"/>
    <p:sldId id="277" r:id="rId30"/>
    <p:sldId id="276" r:id="rId31"/>
    <p:sldId id="278" r:id="rId32"/>
    <p:sldId id="279" r:id="rId33"/>
    <p:sldId id="280" r:id="rId34"/>
    <p:sldId id="289" r:id="rId3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F1FC0-23BC-4AC9-AC4E-72584B7C8121}" v="236" dt="2023-09-27T10:30:23.754"/>
    <p1510:client id="{15AB38C0-F167-BABB-245B-2188D93D6E54}" v="270" dt="2023-09-25T11:20:41.177"/>
    <p1510:client id="{290BA3D7-AA7E-1A4B-5CCC-BC4518C75A05}" v="276" dt="2023-09-21T07:35:56.034"/>
    <p1510:client id="{2EA35C3E-AD1C-4AA5-B227-DADEE595BD7F}" v="585" dt="2023-09-21T07:36:37.184"/>
    <p1510:client id="{4FD99ED2-5950-007C-6D41-CA608B646A55}" v="315" dt="2023-09-21T07:34:57.061"/>
    <p1510:client id="{941C2D40-C8A4-279C-301C-55EC7FE03910}" v="185" dt="2023-09-27T10:29:01.826"/>
    <p1510:client id="{9E90371A-AC05-3882-A7FA-1BFA28CBB5C5}" v="198" dt="2023-09-25T11:18:03.016"/>
    <p1510:client id="{9FEE2F81-7CB5-8FF1-F1B2-F99D06A527EC}" v="105" dt="2023-09-21T07:14:19.691"/>
    <p1510:client id="{A51B4822-9777-37DA-DC99-05F77313AC83}" v="520" dt="2023-09-25T11:21:08.387"/>
    <p1510:client id="{BE686BCB-FCD7-25B2-824F-8DF7D620E7DB}" v="703" dt="2023-09-25T11:16:53.641"/>
    <p1510:client id="{CBFAF9F7-1F9B-EEEF-A3D6-BD422348ADB0}" v="120" dt="2023-09-27T10:28:42.378"/>
    <p1510:client id="{D2C6F704-3B10-F337-1DA9-1E983B88F81D}" v="551" dt="2023-09-28T07:34:20.534"/>
    <p1510:client id="{D9FADF0C-B415-82E5-C75C-D0368351A8F1}" v="227" dt="2023-09-21T07:34:29.550"/>
    <p1510:client id="{F14D1A8E-E6A1-369A-A8BA-CA18D3ABAC0C}" v="528" dt="2023-09-28T07:35:16.618"/>
    <p1510:client id="{F34CBE57-7BEA-08A1-FC02-AB86CE5AD96A}" v="69" dt="2023-09-27T10:28:38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a Martin" userId="S::basamartin@turr.hu::e21ddeb5-611c-439f-b107-f88098a14902" providerId="AD" clId="Web-{0C7F1FC0-23BC-4AC9-AC4E-72584B7C8121}"/>
    <pc:docChg chg="addSld modSld">
      <pc:chgData name="Basa Martin" userId="S::basamartin@turr.hu::e21ddeb5-611c-439f-b107-f88098a14902" providerId="AD" clId="Web-{0C7F1FC0-23BC-4AC9-AC4E-72584B7C8121}" dt="2023-09-27T10:30:23.754" v="226" actId="1076"/>
      <pc:docMkLst>
        <pc:docMk/>
      </pc:docMkLst>
      <pc:sldChg chg="addSp modSp new mod setBg">
        <pc:chgData name="Basa Martin" userId="S::basamartin@turr.hu::e21ddeb5-611c-439f-b107-f88098a14902" providerId="AD" clId="Web-{0C7F1FC0-23BC-4AC9-AC4E-72584B7C8121}" dt="2023-09-27T10:26:27.716" v="139" actId="1076"/>
        <pc:sldMkLst>
          <pc:docMk/>
          <pc:sldMk cId="3954228971" sldId="284"/>
        </pc:sldMkLst>
        <pc:spChg chg="mod">
          <ac:chgData name="Basa Martin" userId="S::basamartin@turr.hu::e21ddeb5-611c-439f-b107-f88098a14902" providerId="AD" clId="Web-{0C7F1FC0-23BC-4AC9-AC4E-72584B7C8121}" dt="2023-09-27T10:26:00.809" v="135"/>
          <ac:spMkLst>
            <pc:docMk/>
            <pc:sldMk cId="3954228971" sldId="284"/>
            <ac:spMk id="2" creationId="{66B46891-FFD0-8554-425F-082E575D8912}"/>
          </ac:spMkLst>
        </pc:spChg>
        <pc:spChg chg="mod ord">
          <ac:chgData name="Basa Martin" userId="S::basamartin@turr.hu::e21ddeb5-611c-439f-b107-f88098a14902" providerId="AD" clId="Web-{0C7F1FC0-23BC-4AC9-AC4E-72584B7C8121}" dt="2023-09-27T10:26:00.809" v="135"/>
          <ac:spMkLst>
            <pc:docMk/>
            <pc:sldMk cId="3954228971" sldId="284"/>
            <ac:spMk id="3" creationId="{5A80205C-A0C2-06E1-40FE-0F5395E43CE5}"/>
          </ac:spMkLst>
        </pc:spChg>
        <pc:spChg chg="add mod">
          <ac:chgData name="Basa Martin" userId="S::basamartin@turr.hu::e21ddeb5-611c-439f-b107-f88098a14902" providerId="AD" clId="Web-{0C7F1FC0-23BC-4AC9-AC4E-72584B7C8121}" dt="2023-09-27T10:26:27.716" v="139" actId="1076"/>
          <ac:spMkLst>
            <pc:docMk/>
            <pc:sldMk cId="3954228971" sldId="284"/>
            <ac:spMk id="5" creationId="{41BFF748-7DA9-9DE4-2981-F509C0E80161}"/>
          </ac:spMkLst>
        </pc:spChg>
        <pc:picChg chg="add mod">
          <ac:chgData name="Basa Martin" userId="S::basamartin@turr.hu::e21ddeb5-611c-439f-b107-f88098a14902" providerId="AD" clId="Web-{0C7F1FC0-23BC-4AC9-AC4E-72584B7C8121}" dt="2023-09-27T10:26:00.809" v="135"/>
          <ac:picMkLst>
            <pc:docMk/>
            <pc:sldMk cId="3954228971" sldId="284"/>
            <ac:picMk id="4" creationId="{304F6003-35A8-C529-05E9-F4866B55D9E7}"/>
          </ac:picMkLst>
        </pc:picChg>
      </pc:sldChg>
      <pc:sldChg chg="addSp modSp new mod setBg setClrOvrMap">
        <pc:chgData name="Basa Martin" userId="S::basamartin@turr.hu::e21ddeb5-611c-439f-b107-f88098a14902" providerId="AD" clId="Web-{0C7F1FC0-23BC-4AC9-AC4E-72584B7C8121}" dt="2023-09-27T10:30:23.754" v="226" actId="1076"/>
        <pc:sldMkLst>
          <pc:docMk/>
          <pc:sldMk cId="3639872734" sldId="287"/>
        </pc:sldMkLst>
        <pc:spChg chg="mod">
          <ac:chgData name="Basa Martin" userId="S::basamartin@turr.hu::e21ddeb5-611c-439f-b107-f88098a14902" providerId="AD" clId="Web-{0C7F1FC0-23BC-4AC9-AC4E-72584B7C8121}" dt="2023-09-27T10:29:22.440" v="222"/>
          <ac:spMkLst>
            <pc:docMk/>
            <pc:sldMk cId="3639872734" sldId="287"/>
            <ac:spMk id="2" creationId="{75D34E6E-DA9A-FD42-FB95-E34B9C975728}"/>
          </ac:spMkLst>
        </pc:spChg>
        <pc:spChg chg="mod ord">
          <ac:chgData name="Basa Martin" userId="S::basamartin@turr.hu::e21ddeb5-611c-439f-b107-f88098a14902" providerId="AD" clId="Web-{0C7F1FC0-23BC-4AC9-AC4E-72584B7C8121}" dt="2023-09-27T10:29:22.440" v="222"/>
          <ac:spMkLst>
            <pc:docMk/>
            <pc:sldMk cId="3639872734" sldId="287"/>
            <ac:spMk id="3" creationId="{B9EBAC3D-D3DC-91B2-4319-06A74DAF27EA}"/>
          </ac:spMkLst>
        </pc:spChg>
        <pc:spChg chg="add mod">
          <ac:chgData name="Basa Martin" userId="S::basamartin@turr.hu::e21ddeb5-611c-439f-b107-f88098a14902" providerId="AD" clId="Web-{0C7F1FC0-23BC-4AC9-AC4E-72584B7C8121}" dt="2023-09-27T10:30:23.754" v="226" actId="1076"/>
          <ac:spMkLst>
            <pc:docMk/>
            <pc:sldMk cId="3639872734" sldId="287"/>
            <ac:spMk id="5" creationId="{8DE0B0D9-B723-5D57-30FF-2FB6319AB02C}"/>
          </ac:spMkLst>
        </pc:spChg>
        <pc:spChg chg="add">
          <ac:chgData name="Basa Martin" userId="S::basamartin@turr.hu::e21ddeb5-611c-439f-b107-f88098a14902" providerId="AD" clId="Web-{0C7F1FC0-23BC-4AC9-AC4E-72584B7C8121}" dt="2023-09-27T10:29:22.440" v="222"/>
          <ac:spMkLst>
            <pc:docMk/>
            <pc:sldMk cId="3639872734" sldId="287"/>
            <ac:spMk id="9" creationId="{124D9F5B-C72B-41EE-97C2-D3600B62717D}"/>
          </ac:spMkLst>
        </pc:spChg>
        <pc:grpChg chg="add">
          <ac:chgData name="Basa Martin" userId="S::basamartin@turr.hu::e21ddeb5-611c-439f-b107-f88098a14902" providerId="AD" clId="Web-{0C7F1FC0-23BC-4AC9-AC4E-72584B7C8121}" dt="2023-09-27T10:29:22.440" v="222"/>
          <ac:grpSpMkLst>
            <pc:docMk/>
            <pc:sldMk cId="3639872734" sldId="287"/>
            <ac:grpSpMk id="11" creationId="{0180A64C-1862-4B1B-8953-FA96DEE4C44F}"/>
          </ac:grpSpMkLst>
        </pc:grpChg>
        <pc:picChg chg="add mod">
          <ac:chgData name="Basa Martin" userId="S::basamartin@turr.hu::e21ddeb5-611c-439f-b107-f88098a14902" providerId="AD" clId="Web-{0C7F1FC0-23BC-4AC9-AC4E-72584B7C8121}" dt="2023-09-27T10:29:22.440" v="222"/>
          <ac:picMkLst>
            <pc:docMk/>
            <pc:sldMk cId="3639872734" sldId="287"/>
            <ac:picMk id="4" creationId="{DAEACD75-9BF7-1121-8FEB-1DBC70BDB82E}"/>
          </ac:picMkLst>
        </pc:picChg>
      </pc:sldChg>
    </pc:docChg>
  </pc:docChgLst>
  <pc:docChgLst>
    <pc:chgData name="Lamp András" userId="S::lampandras@turr.hu::f62afd61-97c0-4675-9a58-4d02dbc5a399" providerId="AD" clId="Web-{F14D1A8E-E6A1-369A-A8BA-CA18D3ABAC0C}"/>
    <pc:docChg chg="addSld modSld sldOrd">
      <pc:chgData name="Lamp András" userId="S::lampandras@turr.hu::f62afd61-97c0-4675-9a58-4d02dbc5a399" providerId="AD" clId="Web-{F14D1A8E-E6A1-369A-A8BA-CA18D3ABAC0C}" dt="2023-09-28T07:35:16.618" v="461" actId="14100"/>
      <pc:docMkLst>
        <pc:docMk/>
      </pc:docMkLst>
      <pc:sldChg chg="modSp">
        <pc:chgData name="Lamp András" userId="S::lampandras@turr.hu::f62afd61-97c0-4675-9a58-4d02dbc5a399" providerId="AD" clId="Web-{F14D1A8E-E6A1-369A-A8BA-CA18D3ABAC0C}" dt="2023-09-28T07:15:25.322" v="259" actId="20577"/>
        <pc:sldMkLst>
          <pc:docMk/>
          <pc:sldMk cId="1632635407" sldId="257"/>
        </pc:sldMkLst>
        <pc:spChg chg="mod">
          <ac:chgData name="Lamp András" userId="S::lampandras@turr.hu::f62afd61-97c0-4675-9a58-4d02dbc5a399" providerId="AD" clId="Web-{F14D1A8E-E6A1-369A-A8BA-CA18D3ABAC0C}" dt="2023-09-28T07:15:25.322" v="259" actId="20577"/>
          <ac:spMkLst>
            <pc:docMk/>
            <pc:sldMk cId="1632635407" sldId="257"/>
            <ac:spMk id="6" creationId="{A0C674BC-7AD7-932A-50C7-E100F751EB95}"/>
          </ac:spMkLst>
        </pc:spChg>
      </pc:sldChg>
      <pc:sldChg chg="modSp">
        <pc:chgData name="Lamp András" userId="S::lampandras@turr.hu::f62afd61-97c0-4675-9a58-4d02dbc5a399" providerId="AD" clId="Web-{F14D1A8E-E6A1-369A-A8BA-CA18D3ABAC0C}" dt="2023-09-28T07:15:35.557" v="261" actId="20577"/>
        <pc:sldMkLst>
          <pc:docMk/>
          <pc:sldMk cId="4057924840" sldId="258"/>
        </pc:sldMkLst>
        <pc:spChg chg="mod">
          <ac:chgData name="Lamp András" userId="S::lampandras@turr.hu::f62afd61-97c0-4675-9a58-4d02dbc5a399" providerId="AD" clId="Web-{F14D1A8E-E6A1-369A-A8BA-CA18D3ABAC0C}" dt="2023-09-28T07:15:35.557" v="261" actId="20577"/>
          <ac:spMkLst>
            <pc:docMk/>
            <pc:sldMk cId="4057924840" sldId="258"/>
            <ac:spMk id="3" creationId="{ECD8F003-3368-FB12-A10D-E7E3F7A80189}"/>
          </ac:spMkLst>
        </pc:spChg>
      </pc:sldChg>
      <pc:sldChg chg="modSp">
        <pc:chgData name="Lamp András" userId="S::lampandras@turr.hu::f62afd61-97c0-4675-9a58-4d02dbc5a399" providerId="AD" clId="Web-{F14D1A8E-E6A1-369A-A8BA-CA18D3ABAC0C}" dt="2023-09-28T07:15:48.167" v="264" actId="20577"/>
        <pc:sldMkLst>
          <pc:docMk/>
          <pc:sldMk cId="1436260275" sldId="259"/>
        </pc:sldMkLst>
        <pc:spChg chg="mod">
          <ac:chgData name="Lamp András" userId="S::lampandras@turr.hu::f62afd61-97c0-4675-9a58-4d02dbc5a399" providerId="AD" clId="Web-{F14D1A8E-E6A1-369A-A8BA-CA18D3ABAC0C}" dt="2023-09-28T07:15:48.167" v="264" actId="20577"/>
          <ac:spMkLst>
            <pc:docMk/>
            <pc:sldMk cId="1436260275" sldId="259"/>
            <ac:spMk id="3" creationId="{1A798DAE-410F-64C0-4FEC-73DE258EC78D}"/>
          </ac:spMkLst>
        </pc:spChg>
      </pc:sldChg>
      <pc:sldChg chg="modSp">
        <pc:chgData name="Lamp András" userId="S::lampandras@turr.hu::f62afd61-97c0-4675-9a58-4d02dbc5a399" providerId="AD" clId="Web-{F14D1A8E-E6A1-369A-A8BA-CA18D3ABAC0C}" dt="2023-09-28T07:16:03.558" v="271" actId="20577"/>
        <pc:sldMkLst>
          <pc:docMk/>
          <pc:sldMk cId="3993715531" sldId="260"/>
        </pc:sldMkLst>
        <pc:spChg chg="mod">
          <ac:chgData name="Lamp András" userId="S::lampandras@turr.hu::f62afd61-97c0-4675-9a58-4d02dbc5a399" providerId="AD" clId="Web-{F14D1A8E-E6A1-369A-A8BA-CA18D3ABAC0C}" dt="2023-09-28T07:16:03.558" v="271" actId="20577"/>
          <ac:spMkLst>
            <pc:docMk/>
            <pc:sldMk cId="3993715531" sldId="260"/>
            <ac:spMk id="3" creationId="{80607D71-100D-C6F7-72EF-FDB96101EC52}"/>
          </ac:spMkLst>
        </pc:spChg>
        <pc:spChg chg="mod">
          <ac:chgData name="Lamp András" userId="S::lampandras@turr.hu::f62afd61-97c0-4675-9a58-4d02dbc5a399" providerId="AD" clId="Web-{F14D1A8E-E6A1-369A-A8BA-CA18D3ABAC0C}" dt="2023-09-28T07:15:54.761" v="267" actId="20577"/>
          <ac:spMkLst>
            <pc:docMk/>
            <pc:sldMk cId="3993715531" sldId="260"/>
            <ac:spMk id="7" creationId="{8CA4FB47-32C4-BFB5-4C49-C272210BB584}"/>
          </ac:spMkLst>
        </pc:spChg>
        <pc:picChg chg="mod">
          <ac:chgData name="Lamp András" userId="S::lampandras@turr.hu::f62afd61-97c0-4675-9a58-4d02dbc5a399" providerId="AD" clId="Web-{F14D1A8E-E6A1-369A-A8BA-CA18D3ABAC0C}" dt="2023-09-28T07:15:56.401" v="268" actId="1076"/>
          <ac:picMkLst>
            <pc:docMk/>
            <pc:sldMk cId="3993715531" sldId="260"/>
            <ac:picMk id="4" creationId="{E6DCE26F-6580-0363-2BF8-EED7D8FB2952}"/>
          </ac:picMkLst>
        </pc:picChg>
      </pc:sldChg>
      <pc:sldChg chg="modSp">
        <pc:chgData name="Lamp András" userId="S::lampandras@turr.hu::f62afd61-97c0-4675-9a58-4d02dbc5a399" providerId="AD" clId="Web-{F14D1A8E-E6A1-369A-A8BA-CA18D3ABAC0C}" dt="2023-09-28T07:16:08.121" v="273" actId="20577"/>
        <pc:sldMkLst>
          <pc:docMk/>
          <pc:sldMk cId="2036378395" sldId="261"/>
        </pc:sldMkLst>
        <pc:spChg chg="mod">
          <ac:chgData name="Lamp András" userId="S::lampandras@turr.hu::f62afd61-97c0-4675-9a58-4d02dbc5a399" providerId="AD" clId="Web-{F14D1A8E-E6A1-369A-A8BA-CA18D3ABAC0C}" dt="2023-09-28T07:16:08.121" v="273" actId="20577"/>
          <ac:spMkLst>
            <pc:docMk/>
            <pc:sldMk cId="2036378395" sldId="261"/>
            <ac:spMk id="3" creationId="{EAD574BB-6651-D846-3368-ADFE63B99D9C}"/>
          </ac:spMkLst>
        </pc:spChg>
      </pc:sldChg>
      <pc:sldChg chg="modSp">
        <pc:chgData name="Lamp András" userId="S::lampandras@turr.hu::f62afd61-97c0-4675-9a58-4d02dbc5a399" providerId="AD" clId="Web-{F14D1A8E-E6A1-369A-A8BA-CA18D3ABAC0C}" dt="2023-09-28T07:16:39.231" v="282" actId="1076"/>
        <pc:sldMkLst>
          <pc:docMk/>
          <pc:sldMk cId="2111713338" sldId="263"/>
        </pc:sldMkLst>
        <pc:spChg chg="mod">
          <ac:chgData name="Lamp András" userId="S::lampandras@turr.hu::f62afd61-97c0-4675-9a58-4d02dbc5a399" providerId="AD" clId="Web-{F14D1A8E-E6A1-369A-A8BA-CA18D3ABAC0C}" dt="2023-09-28T07:16:24.465" v="276" actId="20577"/>
          <ac:spMkLst>
            <pc:docMk/>
            <pc:sldMk cId="2111713338" sldId="263"/>
            <ac:spMk id="3" creationId="{3AFCAA12-B3A4-C123-F883-653AF7A654BF}"/>
          </ac:spMkLst>
        </pc:spChg>
        <pc:spChg chg="mod">
          <ac:chgData name="Lamp András" userId="S::lampandras@turr.hu::f62afd61-97c0-4675-9a58-4d02dbc5a399" providerId="AD" clId="Web-{F14D1A8E-E6A1-369A-A8BA-CA18D3ABAC0C}" dt="2023-09-28T07:16:31.684" v="279" actId="1076"/>
          <ac:spMkLst>
            <pc:docMk/>
            <pc:sldMk cId="2111713338" sldId="263"/>
            <ac:spMk id="5" creationId="{9BB666CC-6CDF-60A7-5647-E4200A268C46}"/>
          </ac:spMkLst>
        </pc:spChg>
        <pc:spChg chg="mod">
          <ac:chgData name="Lamp András" userId="S::lampandras@turr.hu::f62afd61-97c0-4675-9a58-4d02dbc5a399" providerId="AD" clId="Web-{F14D1A8E-E6A1-369A-A8BA-CA18D3ABAC0C}" dt="2023-09-28T07:16:39.231" v="282" actId="1076"/>
          <ac:spMkLst>
            <pc:docMk/>
            <pc:sldMk cId="2111713338" sldId="263"/>
            <ac:spMk id="7" creationId="{525419AA-2F1C-CB43-1565-50FC33A3CFDE}"/>
          </ac:spMkLst>
        </pc:spChg>
      </pc:sldChg>
      <pc:sldChg chg="modSp">
        <pc:chgData name="Lamp András" userId="S::lampandras@turr.hu::f62afd61-97c0-4675-9a58-4d02dbc5a399" providerId="AD" clId="Web-{F14D1A8E-E6A1-369A-A8BA-CA18D3ABAC0C}" dt="2023-09-28T07:16:47.669" v="285" actId="20577"/>
        <pc:sldMkLst>
          <pc:docMk/>
          <pc:sldMk cId="3975144996" sldId="265"/>
        </pc:sldMkLst>
        <pc:spChg chg="mod">
          <ac:chgData name="Lamp András" userId="S::lampandras@turr.hu::f62afd61-97c0-4675-9a58-4d02dbc5a399" providerId="AD" clId="Web-{F14D1A8E-E6A1-369A-A8BA-CA18D3ABAC0C}" dt="2023-09-28T07:16:47.669" v="285" actId="20577"/>
          <ac:spMkLst>
            <pc:docMk/>
            <pc:sldMk cId="3975144996" sldId="265"/>
            <ac:spMk id="3" creationId="{118D189B-592C-7947-71F8-CF818FA0FCCC}"/>
          </ac:spMkLst>
        </pc:spChg>
      </pc:sldChg>
      <pc:sldChg chg="modSp">
        <pc:chgData name="Lamp András" userId="S::lampandras@turr.hu::f62afd61-97c0-4675-9a58-4d02dbc5a399" providerId="AD" clId="Web-{F14D1A8E-E6A1-369A-A8BA-CA18D3ABAC0C}" dt="2023-09-28T07:09:55.075" v="130" actId="20577"/>
        <pc:sldMkLst>
          <pc:docMk/>
          <pc:sldMk cId="4109646268" sldId="270"/>
        </pc:sldMkLst>
        <pc:spChg chg="mod">
          <ac:chgData name="Lamp András" userId="S::lampandras@turr.hu::f62afd61-97c0-4675-9a58-4d02dbc5a399" providerId="AD" clId="Web-{F14D1A8E-E6A1-369A-A8BA-CA18D3ABAC0C}" dt="2023-09-28T07:09:55.075" v="130" actId="20577"/>
          <ac:spMkLst>
            <pc:docMk/>
            <pc:sldMk cId="4109646268" sldId="270"/>
            <ac:spMk id="3" creationId="{AC3AF383-EF13-949A-8D04-09C8FA4DDAF4}"/>
          </ac:spMkLst>
        </pc:spChg>
      </pc:sldChg>
      <pc:sldChg chg="modSp">
        <pc:chgData name="Lamp András" userId="S::lampandras@turr.hu::f62afd61-97c0-4675-9a58-4d02dbc5a399" providerId="AD" clId="Web-{F14D1A8E-E6A1-369A-A8BA-CA18D3ABAC0C}" dt="2023-09-28T07:32:32.080" v="454" actId="1076"/>
        <pc:sldMkLst>
          <pc:docMk/>
          <pc:sldMk cId="3163778937" sldId="272"/>
        </pc:sldMkLst>
        <pc:spChg chg="mod">
          <ac:chgData name="Lamp András" userId="S::lampandras@turr.hu::f62afd61-97c0-4675-9a58-4d02dbc5a399" providerId="AD" clId="Web-{F14D1A8E-E6A1-369A-A8BA-CA18D3ABAC0C}" dt="2023-09-28T07:32:32.080" v="454" actId="1076"/>
          <ac:spMkLst>
            <pc:docMk/>
            <pc:sldMk cId="3163778937" sldId="272"/>
            <ac:spMk id="7" creationId="{A290E048-5FA4-3237-03D1-98D61F305844}"/>
          </ac:spMkLst>
        </pc:spChg>
      </pc:sldChg>
      <pc:sldChg chg="addSp modSp">
        <pc:chgData name="Lamp András" userId="S::lampandras@turr.hu::f62afd61-97c0-4675-9a58-4d02dbc5a399" providerId="AD" clId="Web-{F14D1A8E-E6A1-369A-A8BA-CA18D3ABAC0C}" dt="2023-09-28T07:31:47.422" v="449" actId="1076"/>
        <pc:sldMkLst>
          <pc:docMk/>
          <pc:sldMk cId="3740473166" sldId="274"/>
        </pc:sldMkLst>
        <pc:spChg chg="add mod">
          <ac:chgData name="Lamp András" userId="S::lampandras@turr.hu::f62afd61-97c0-4675-9a58-4d02dbc5a399" providerId="AD" clId="Web-{F14D1A8E-E6A1-369A-A8BA-CA18D3ABAC0C}" dt="2023-09-28T07:31:47.422" v="449" actId="1076"/>
          <ac:spMkLst>
            <pc:docMk/>
            <pc:sldMk cId="3740473166" sldId="274"/>
            <ac:spMk id="3" creationId="{01846488-562D-CA43-1C62-C2C1FF341EAC}"/>
          </ac:spMkLst>
        </pc:spChg>
      </pc:sldChg>
      <pc:sldChg chg="ord">
        <pc:chgData name="Lamp András" userId="S::lampandras@turr.hu::f62afd61-97c0-4675-9a58-4d02dbc5a399" providerId="AD" clId="Web-{F14D1A8E-E6A1-369A-A8BA-CA18D3ABAC0C}" dt="2023-09-28T07:05:51.785" v="42"/>
        <pc:sldMkLst>
          <pc:docMk/>
          <pc:sldMk cId="2823293608" sldId="276"/>
        </pc:sldMkLst>
      </pc:sldChg>
      <pc:sldChg chg="addSp modSp">
        <pc:chgData name="Lamp András" userId="S::lampandras@turr.hu::f62afd61-97c0-4675-9a58-4d02dbc5a399" providerId="AD" clId="Web-{F14D1A8E-E6A1-369A-A8BA-CA18D3ABAC0C}" dt="2023-09-28T07:30:25.497" v="441" actId="1076"/>
        <pc:sldMkLst>
          <pc:docMk/>
          <pc:sldMk cId="397807515" sldId="277"/>
        </pc:sldMkLst>
        <pc:spChg chg="mod">
          <ac:chgData name="Lamp András" userId="S::lampandras@turr.hu::f62afd61-97c0-4675-9a58-4d02dbc5a399" providerId="AD" clId="Web-{F14D1A8E-E6A1-369A-A8BA-CA18D3ABAC0C}" dt="2023-09-28T07:06:26.364" v="62" actId="1076"/>
          <ac:spMkLst>
            <pc:docMk/>
            <pc:sldMk cId="397807515" sldId="277"/>
            <ac:spMk id="2" creationId="{A72FB2AD-5F44-66F7-29E4-388A96303322}"/>
          </ac:spMkLst>
        </pc:spChg>
        <pc:spChg chg="mod">
          <ac:chgData name="Lamp András" userId="S::lampandras@turr.hu::f62afd61-97c0-4675-9a58-4d02dbc5a399" providerId="AD" clId="Web-{F14D1A8E-E6A1-369A-A8BA-CA18D3ABAC0C}" dt="2023-09-28T07:27:42.788" v="426" actId="20577"/>
          <ac:spMkLst>
            <pc:docMk/>
            <pc:sldMk cId="397807515" sldId="277"/>
            <ac:spMk id="3" creationId="{8D0E0FE8-8C6C-1B17-D530-7DB40D82708D}"/>
          </ac:spMkLst>
        </pc:spChg>
        <pc:spChg chg="add mod">
          <ac:chgData name="Lamp András" userId="S::lampandras@turr.hu::f62afd61-97c0-4675-9a58-4d02dbc5a399" providerId="AD" clId="Web-{F14D1A8E-E6A1-369A-A8BA-CA18D3ABAC0C}" dt="2023-09-28T07:30:25.497" v="441" actId="1076"/>
          <ac:spMkLst>
            <pc:docMk/>
            <pc:sldMk cId="397807515" sldId="277"/>
            <ac:spMk id="5" creationId="{C0AF2A4E-62C1-E0FD-FA3B-BE72362509A3}"/>
          </ac:spMkLst>
        </pc:spChg>
        <pc:picChg chg="add mod">
          <ac:chgData name="Lamp András" userId="S::lampandras@turr.hu::f62afd61-97c0-4675-9a58-4d02dbc5a399" providerId="AD" clId="Web-{F14D1A8E-E6A1-369A-A8BA-CA18D3ABAC0C}" dt="2023-09-28T07:27:48.772" v="429" actId="1076"/>
          <ac:picMkLst>
            <pc:docMk/>
            <pc:sldMk cId="397807515" sldId="277"/>
            <ac:picMk id="4" creationId="{A0A7361A-AD56-69CD-57D3-6F931DEEEF00}"/>
          </ac:picMkLst>
        </pc:picChg>
      </pc:sldChg>
      <pc:sldChg chg="addSp delSp modSp">
        <pc:chgData name="Lamp András" userId="S::lampandras@turr.hu::f62afd61-97c0-4675-9a58-4d02dbc5a399" providerId="AD" clId="Web-{F14D1A8E-E6A1-369A-A8BA-CA18D3ABAC0C}" dt="2023-09-28T07:26:41.535" v="414" actId="1076"/>
        <pc:sldMkLst>
          <pc:docMk/>
          <pc:sldMk cId="2707855219" sldId="280"/>
        </pc:sldMkLst>
        <pc:spChg chg="mod">
          <ac:chgData name="Lamp András" userId="S::lampandras@turr.hu::f62afd61-97c0-4675-9a58-4d02dbc5a399" providerId="AD" clId="Web-{F14D1A8E-E6A1-369A-A8BA-CA18D3ABAC0C}" dt="2023-09-28T07:26:41.535" v="414" actId="1076"/>
          <ac:spMkLst>
            <pc:docMk/>
            <pc:sldMk cId="2707855219" sldId="280"/>
            <ac:spMk id="2" creationId="{AF050006-96EF-1934-3D47-4A45359937C2}"/>
          </ac:spMkLst>
        </pc:spChg>
        <pc:spChg chg="mod">
          <ac:chgData name="Lamp András" userId="S::lampandras@turr.hu::f62afd61-97c0-4675-9a58-4d02dbc5a399" providerId="AD" clId="Web-{F14D1A8E-E6A1-369A-A8BA-CA18D3ABAC0C}" dt="2023-09-28T07:19:57.598" v="358" actId="14100"/>
          <ac:spMkLst>
            <pc:docMk/>
            <pc:sldMk cId="2707855219" sldId="280"/>
            <ac:spMk id="3" creationId="{B5E7AD55-49C9-A697-F795-E1604214A94B}"/>
          </ac:spMkLst>
        </pc:spChg>
        <pc:spChg chg="add mod">
          <ac:chgData name="Lamp András" userId="S::lampandras@turr.hu::f62afd61-97c0-4675-9a58-4d02dbc5a399" providerId="AD" clId="Web-{F14D1A8E-E6A1-369A-A8BA-CA18D3ABAC0C}" dt="2023-09-28T07:24:39.501" v="365" actId="1076"/>
          <ac:spMkLst>
            <pc:docMk/>
            <pc:sldMk cId="2707855219" sldId="280"/>
            <ac:spMk id="4" creationId="{FDBC88C4-0F1F-F321-191F-DE52E8F14D43}"/>
          </ac:spMkLst>
        </pc:spChg>
        <pc:spChg chg="add mod">
          <ac:chgData name="Lamp András" userId="S::lampandras@turr.hu::f62afd61-97c0-4675-9a58-4d02dbc5a399" providerId="AD" clId="Web-{F14D1A8E-E6A1-369A-A8BA-CA18D3ABAC0C}" dt="2023-09-28T07:25:36.924" v="373" actId="1076"/>
          <ac:spMkLst>
            <pc:docMk/>
            <pc:sldMk cId="2707855219" sldId="280"/>
            <ac:spMk id="7" creationId="{98C224E5-7213-5B95-700D-A3C819FF75AB}"/>
          </ac:spMkLst>
        </pc:spChg>
        <pc:picChg chg="add del mod">
          <ac:chgData name="Lamp András" userId="S::lampandras@turr.hu::f62afd61-97c0-4675-9a58-4d02dbc5a399" providerId="AD" clId="Web-{F14D1A8E-E6A1-369A-A8BA-CA18D3ABAC0C}" dt="2023-09-28T07:24:29.530" v="364"/>
          <ac:picMkLst>
            <pc:docMk/>
            <pc:sldMk cId="2707855219" sldId="280"/>
            <ac:picMk id="5" creationId="{D6737C68-2019-732D-C028-DD5CB1719FCE}"/>
          </ac:picMkLst>
        </pc:picChg>
        <pc:picChg chg="add mod">
          <ac:chgData name="Lamp András" userId="S::lampandras@turr.hu::f62afd61-97c0-4675-9a58-4d02dbc5a399" providerId="AD" clId="Web-{F14D1A8E-E6A1-369A-A8BA-CA18D3ABAC0C}" dt="2023-09-28T07:25:01.344" v="370" actId="1076"/>
          <ac:picMkLst>
            <pc:docMk/>
            <pc:sldMk cId="2707855219" sldId="280"/>
            <ac:picMk id="6" creationId="{00615EEA-C440-711A-9A2E-7A3A9F7D6780}"/>
          </ac:picMkLst>
        </pc:picChg>
      </pc:sldChg>
      <pc:sldChg chg="addSp modSp">
        <pc:chgData name="Lamp András" userId="S::lampandras@turr.hu::f62afd61-97c0-4675-9a58-4d02dbc5a399" providerId="AD" clId="Web-{F14D1A8E-E6A1-369A-A8BA-CA18D3ABAC0C}" dt="2023-09-28T07:32:11.704" v="453" actId="1076"/>
        <pc:sldMkLst>
          <pc:docMk/>
          <pc:sldMk cId="1189202490" sldId="281"/>
        </pc:sldMkLst>
        <pc:spChg chg="add mod">
          <ac:chgData name="Lamp András" userId="S::lampandras@turr.hu::f62afd61-97c0-4675-9a58-4d02dbc5a399" providerId="AD" clId="Web-{F14D1A8E-E6A1-369A-A8BA-CA18D3ABAC0C}" dt="2023-09-28T07:32:11.704" v="453" actId="1076"/>
          <ac:spMkLst>
            <pc:docMk/>
            <pc:sldMk cId="1189202490" sldId="281"/>
            <ac:spMk id="5" creationId="{AF2A67FC-C94E-3F8B-AB50-227D3131BDB5}"/>
          </ac:spMkLst>
        </pc:spChg>
        <pc:picChg chg="add mod">
          <ac:chgData name="Lamp András" userId="S::lampandras@turr.hu::f62afd61-97c0-4675-9a58-4d02dbc5a399" providerId="AD" clId="Web-{F14D1A8E-E6A1-369A-A8BA-CA18D3ABAC0C}" dt="2023-09-28T07:28:52.931" v="434" actId="1076"/>
          <ac:picMkLst>
            <pc:docMk/>
            <pc:sldMk cId="1189202490" sldId="281"/>
            <ac:picMk id="4" creationId="{549AE81E-6E28-00AD-4D80-0A68061B0184}"/>
          </ac:picMkLst>
        </pc:picChg>
      </pc:sldChg>
      <pc:sldChg chg="addSp modSp">
        <pc:chgData name="Lamp András" userId="S::lampandras@turr.hu::f62afd61-97c0-4675-9a58-4d02dbc5a399" providerId="AD" clId="Web-{F14D1A8E-E6A1-369A-A8BA-CA18D3ABAC0C}" dt="2023-09-28T07:30:55.467" v="445" actId="1076"/>
        <pc:sldMkLst>
          <pc:docMk/>
          <pc:sldMk cId="2875528474" sldId="288"/>
        </pc:sldMkLst>
        <pc:spChg chg="mod">
          <ac:chgData name="Lamp András" userId="S::lampandras@turr.hu::f62afd61-97c0-4675-9a58-4d02dbc5a399" providerId="AD" clId="Web-{F14D1A8E-E6A1-369A-A8BA-CA18D3ABAC0C}" dt="2023-09-28T07:05:40.987" v="41" actId="20577"/>
          <ac:spMkLst>
            <pc:docMk/>
            <pc:sldMk cId="2875528474" sldId="288"/>
            <ac:spMk id="3" creationId="{B6715902-4B5A-0561-2360-1501C7F1C7AD}"/>
          </ac:spMkLst>
        </pc:spChg>
        <pc:spChg chg="add mod">
          <ac:chgData name="Lamp András" userId="S::lampandras@turr.hu::f62afd61-97c0-4675-9a58-4d02dbc5a399" providerId="AD" clId="Web-{F14D1A8E-E6A1-369A-A8BA-CA18D3ABAC0C}" dt="2023-09-28T07:30:55.467" v="445" actId="1076"/>
          <ac:spMkLst>
            <pc:docMk/>
            <pc:sldMk cId="2875528474" sldId="288"/>
            <ac:spMk id="5" creationId="{57EF67D3-3D11-89C2-E67A-685FF647E70B}"/>
          </ac:spMkLst>
        </pc:spChg>
        <pc:picChg chg="add mod">
          <ac:chgData name="Lamp András" userId="S::lampandras@turr.hu::f62afd61-97c0-4675-9a58-4d02dbc5a399" providerId="AD" clId="Web-{F14D1A8E-E6A1-369A-A8BA-CA18D3ABAC0C}" dt="2023-09-28T07:29:19.514" v="437" actId="1076"/>
          <ac:picMkLst>
            <pc:docMk/>
            <pc:sldMk cId="2875528474" sldId="288"/>
            <ac:picMk id="4" creationId="{DA7405A4-11F0-0AD6-01DC-59BBE13A5597}"/>
          </ac:picMkLst>
        </pc:picChg>
      </pc:sldChg>
      <pc:sldChg chg="addSp delSp modSp new">
        <pc:chgData name="Lamp András" userId="S::lampandras@turr.hu::f62afd61-97c0-4675-9a58-4d02dbc5a399" providerId="AD" clId="Web-{F14D1A8E-E6A1-369A-A8BA-CA18D3ABAC0C}" dt="2023-09-28T07:35:16.618" v="461" actId="14100"/>
        <pc:sldMkLst>
          <pc:docMk/>
          <pc:sldMk cId="1866795728" sldId="289"/>
        </pc:sldMkLst>
        <pc:spChg chg="mod">
          <ac:chgData name="Lamp András" userId="S::lampandras@turr.hu::f62afd61-97c0-4675-9a58-4d02dbc5a399" providerId="AD" clId="Web-{F14D1A8E-E6A1-369A-A8BA-CA18D3ABAC0C}" dt="2023-09-28T07:26:33.910" v="412" actId="1076"/>
          <ac:spMkLst>
            <pc:docMk/>
            <pc:sldMk cId="1866795728" sldId="289"/>
            <ac:spMk id="2" creationId="{DA9378C4-A627-B778-EA2F-ACC3BA8BC098}"/>
          </ac:spMkLst>
        </pc:spChg>
        <pc:spChg chg="del mod">
          <ac:chgData name="Lamp András" userId="S::lampandras@turr.hu::f62afd61-97c0-4675-9a58-4d02dbc5a399" providerId="AD" clId="Web-{F14D1A8E-E6A1-369A-A8BA-CA18D3ABAC0C}" dt="2023-09-28T07:34:52.413" v="456"/>
          <ac:spMkLst>
            <pc:docMk/>
            <pc:sldMk cId="1866795728" sldId="289"/>
            <ac:spMk id="3" creationId="{52C20950-A528-8173-CD6E-92DF655FB45A}"/>
          </ac:spMkLst>
        </pc:spChg>
        <pc:spChg chg="add mod">
          <ac:chgData name="Lamp András" userId="S::lampandras@turr.hu::f62afd61-97c0-4675-9a58-4d02dbc5a399" providerId="AD" clId="Web-{F14D1A8E-E6A1-369A-A8BA-CA18D3ABAC0C}" dt="2023-09-28T07:35:16.618" v="461" actId="14100"/>
          <ac:spMkLst>
            <pc:docMk/>
            <pc:sldMk cId="1866795728" sldId="289"/>
            <ac:spMk id="5" creationId="{BE49859C-E722-28EF-7FD9-DBCBA896721E}"/>
          </ac:spMkLst>
        </pc:spChg>
        <pc:picChg chg="add mod ord">
          <ac:chgData name="Lamp András" userId="S::lampandras@turr.hu::f62afd61-97c0-4675-9a58-4d02dbc5a399" providerId="AD" clId="Web-{F14D1A8E-E6A1-369A-A8BA-CA18D3ABAC0C}" dt="2023-09-28T07:34:56.023" v="458" actId="1076"/>
          <ac:picMkLst>
            <pc:docMk/>
            <pc:sldMk cId="1866795728" sldId="289"/>
            <ac:picMk id="4" creationId="{FBCE4DC0-D973-78E7-5B0D-805450D509C0}"/>
          </ac:picMkLst>
        </pc:picChg>
      </pc:sldChg>
    </pc:docChg>
  </pc:docChgLst>
  <pc:docChgLst>
    <pc:chgData name="Basa Martin" userId="S::basamartin@turr.hu::e21ddeb5-611c-439f-b107-f88098a14902" providerId="AD" clId="Web-{D2C6F704-3B10-F337-1DA9-1E983B88F81D}"/>
    <pc:docChg chg="modSld modMainMaster">
      <pc:chgData name="Basa Martin" userId="S::basamartin@turr.hu::e21ddeb5-611c-439f-b107-f88098a14902" providerId="AD" clId="Web-{D2C6F704-3B10-F337-1DA9-1E983B88F81D}" dt="2023-09-28T07:34:20.534" v="495" actId="1076"/>
      <pc:docMkLst>
        <pc:docMk/>
      </pc:docMkLst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4266748471" sldId="256"/>
        </pc:sldMkLst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1632635407" sldId="257"/>
        </pc:sldMkLst>
      </pc:sldChg>
      <pc:sldChg chg="addSp modSp modTransition">
        <pc:chgData name="Basa Martin" userId="S::basamartin@turr.hu::e21ddeb5-611c-439f-b107-f88098a14902" providerId="AD" clId="Web-{D2C6F704-3B10-F337-1DA9-1E983B88F81D}" dt="2023-09-28T07:28:02.164" v="470" actId="1076"/>
        <pc:sldMkLst>
          <pc:docMk/>
          <pc:sldMk cId="4057924840" sldId="258"/>
        </pc:sldMkLst>
        <pc:spChg chg="add mod">
          <ac:chgData name="Basa Martin" userId="S::basamartin@turr.hu::e21ddeb5-611c-439f-b107-f88098a14902" providerId="AD" clId="Web-{D2C6F704-3B10-F337-1DA9-1E983B88F81D}" dt="2023-09-28T07:28:02.164" v="470" actId="1076"/>
          <ac:spMkLst>
            <pc:docMk/>
            <pc:sldMk cId="4057924840" sldId="258"/>
            <ac:spMk id="4" creationId="{D890E315-85A7-670A-80CC-5214064D7810}"/>
          </ac:spMkLst>
        </pc:spChg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1436260275" sldId="259"/>
        </pc:sldMkLst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3993715531" sldId="260"/>
        </pc:sldMkLst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2036378395" sldId="261"/>
        </pc:sldMkLst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865394958" sldId="262"/>
        </pc:sldMkLst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2111713338" sldId="263"/>
        </pc:sldMkLst>
      </pc:sldChg>
      <pc:sldChg chg="addSp delSp modSp mod modTransition setBg">
        <pc:chgData name="Basa Martin" userId="S::basamartin@turr.hu::e21ddeb5-611c-439f-b107-f88098a14902" providerId="AD" clId="Web-{D2C6F704-3B10-F337-1DA9-1E983B88F81D}" dt="2023-09-28T07:26:00.771" v="457" actId="20577"/>
        <pc:sldMkLst>
          <pc:docMk/>
          <pc:sldMk cId="1336966026" sldId="264"/>
        </pc:sldMkLst>
        <pc:spChg chg="mod">
          <ac:chgData name="Basa Martin" userId="S::basamartin@turr.hu::e21ddeb5-611c-439f-b107-f88098a14902" providerId="AD" clId="Web-{D2C6F704-3B10-F337-1DA9-1E983B88F81D}" dt="2023-09-28T07:25:39.942" v="454"/>
          <ac:spMkLst>
            <pc:docMk/>
            <pc:sldMk cId="1336966026" sldId="264"/>
            <ac:spMk id="2" creationId="{485D9EB9-8CE6-791B-BA80-5B0CBF2FC4CC}"/>
          </ac:spMkLst>
        </pc:spChg>
        <pc:spChg chg="add del mod">
          <ac:chgData name="Basa Martin" userId="S::basamartin@turr.hu::e21ddeb5-611c-439f-b107-f88098a14902" providerId="AD" clId="Web-{D2C6F704-3B10-F337-1DA9-1E983B88F81D}" dt="2023-09-28T07:25:36.333" v="453"/>
          <ac:spMkLst>
            <pc:docMk/>
            <pc:sldMk cId="1336966026" sldId="264"/>
            <ac:spMk id="4" creationId="{4E8ED5CA-6BA4-689F-F142-586FBE5C52CE}"/>
          </ac:spMkLst>
        </pc:spChg>
        <pc:spChg chg="add mod">
          <ac:chgData name="Basa Martin" userId="S::basamartin@turr.hu::e21ddeb5-611c-439f-b107-f88098a14902" providerId="AD" clId="Web-{D2C6F704-3B10-F337-1DA9-1E983B88F81D}" dt="2023-09-28T07:26:00.771" v="457" actId="20577"/>
          <ac:spMkLst>
            <pc:docMk/>
            <pc:sldMk cId="1336966026" sldId="264"/>
            <ac:spMk id="6" creationId="{F08A8108-27F4-E3A6-AA39-94B82DED7D4F}"/>
          </ac:spMkLst>
        </pc:spChg>
        <pc:spChg chg="add">
          <ac:chgData name="Basa Martin" userId="S::basamartin@turr.hu::e21ddeb5-611c-439f-b107-f88098a14902" providerId="AD" clId="Web-{D2C6F704-3B10-F337-1DA9-1E983B88F81D}" dt="2023-09-28T07:25:39.942" v="454"/>
          <ac:spMkLst>
            <pc:docMk/>
            <pc:sldMk cId="1336966026" sldId="264"/>
            <ac:spMk id="20" creationId="{C5BDD1EA-D8C1-45AF-9F0A-14A2A137BA2A}"/>
          </ac:spMkLst>
        </pc:spChg>
        <pc:spChg chg="add">
          <ac:chgData name="Basa Martin" userId="S::basamartin@turr.hu::e21ddeb5-611c-439f-b107-f88098a14902" providerId="AD" clId="Web-{D2C6F704-3B10-F337-1DA9-1E983B88F81D}" dt="2023-09-28T07:25:39.942" v="454"/>
          <ac:spMkLst>
            <pc:docMk/>
            <pc:sldMk cId="1336966026" sldId="264"/>
            <ac:spMk id="22" creationId="{14354E08-0068-48D7-A8AD-84C7B1CF585D}"/>
          </ac:spMkLst>
        </pc:spChg>
        <pc:grpChg chg="add">
          <ac:chgData name="Basa Martin" userId="S::basamartin@turr.hu::e21ddeb5-611c-439f-b107-f88098a14902" providerId="AD" clId="Web-{D2C6F704-3B10-F337-1DA9-1E983B88F81D}" dt="2023-09-28T07:25:39.942" v="454"/>
          <ac:grpSpMkLst>
            <pc:docMk/>
            <pc:sldMk cId="1336966026" sldId="264"/>
            <ac:grpSpMk id="24" creationId="{A779F34F-2960-4B81-BA08-445B6F6A0CD7}"/>
          </ac:grpSpMkLst>
        </pc:grpChg>
        <pc:picChg chg="add mod ord">
          <ac:chgData name="Basa Martin" userId="S::basamartin@turr.hu::e21ddeb5-611c-439f-b107-f88098a14902" providerId="AD" clId="Web-{D2C6F704-3B10-F337-1DA9-1E983B88F81D}" dt="2023-09-28T07:25:39.942" v="454"/>
          <ac:picMkLst>
            <pc:docMk/>
            <pc:sldMk cId="1336966026" sldId="264"/>
            <ac:picMk id="5" creationId="{E1EE75C4-B6A6-B825-DAC4-FACB7DEEB84E}"/>
          </ac:picMkLst>
        </pc:picChg>
        <pc:picChg chg="del">
          <ac:chgData name="Basa Martin" userId="S::basamartin@turr.hu::e21ddeb5-611c-439f-b107-f88098a14902" providerId="AD" clId="Web-{D2C6F704-3B10-F337-1DA9-1E983B88F81D}" dt="2023-09-28T07:25:34.864" v="452"/>
          <ac:picMkLst>
            <pc:docMk/>
            <pc:sldMk cId="1336966026" sldId="264"/>
            <ac:picMk id="7" creationId="{C8725146-C97B-1CD0-C5E2-CE8B81173A8D}"/>
          </ac:picMkLst>
        </pc:picChg>
        <pc:cxnChg chg="add">
          <ac:chgData name="Basa Martin" userId="S::basamartin@turr.hu::e21ddeb5-611c-439f-b107-f88098a14902" providerId="AD" clId="Web-{D2C6F704-3B10-F337-1DA9-1E983B88F81D}" dt="2023-09-28T07:25:39.942" v="454"/>
          <ac:cxnSpMkLst>
            <pc:docMk/>
            <pc:sldMk cId="1336966026" sldId="264"/>
            <ac:cxnSpMk id="10" creationId="{8FD48FB1-66D8-4676-B0AA-C139A1DB78D1}"/>
          </ac:cxnSpMkLst>
        </pc:cxnChg>
        <pc:cxnChg chg="add">
          <ac:chgData name="Basa Martin" userId="S::basamartin@turr.hu::e21ddeb5-611c-439f-b107-f88098a14902" providerId="AD" clId="Web-{D2C6F704-3B10-F337-1DA9-1E983B88F81D}" dt="2023-09-28T07:25:39.942" v="454"/>
          <ac:cxnSpMkLst>
            <pc:docMk/>
            <pc:sldMk cId="1336966026" sldId="264"/>
            <ac:cxnSpMk id="12" creationId="{F033F5AE-6728-4F19-8DED-658E674B31B9}"/>
          </ac:cxnSpMkLst>
        </pc:cxnChg>
        <pc:cxnChg chg="add">
          <ac:chgData name="Basa Martin" userId="S::basamartin@turr.hu::e21ddeb5-611c-439f-b107-f88098a14902" providerId="AD" clId="Web-{D2C6F704-3B10-F337-1DA9-1E983B88F81D}" dt="2023-09-28T07:25:39.942" v="454"/>
          <ac:cxnSpMkLst>
            <pc:docMk/>
            <pc:sldMk cId="1336966026" sldId="264"/>
            <ac:cxnSpMk id="14" creationId="{82C7D74A-18BA-4709-A808-44E8815C4430}"/>
          </ac:cxnSpMkLst>
        </pc:cxnChg>
        <pc:cxnChg chg="add">
          <ac:chgData name="Basa Martin" userId="S::basamartin@turr.hu::e21ddeb5-611c-439f-b107-f88098a14902" providerId="AD" clId="Web-{D2C6F704-3B10-F337-1DA9-1E983B88F81D}" dt="2023-09-28T07:25:39.942" v="454"/>
          <ac:cxnSpMkLst>
            <pc:docMk/>
            <pc:sldMk cId="1336966026" sldId="264"/>
            <ac:cxnSpMk id="16" creationId="{B5164A3F-1561-4039-8185-AB0EEB713EA7}"/>
          </ac:cxnSpMkLst>
        </pc:cxnChg>
        <pc:cxnChg chg="add">
          <ac:chgData name="Basa Martin" userId="S::basamartin@turr.hu::e21ddeb5-611c-439f-b107-f88098a14902" providerId="AD" clId="Web-{D2C6F704-3B10-F337-1DA9-1E983B88F81D}" dt="2023-09-28T07:25:39.942" v="454"/>
          <ac:cxnSpMkLst>
            <pc:docMk/>
            <pc:sldMk cId="1336966026" sldId="264"/>
            <ac:cxnSpMk id="18" creationId="{2A35DB53-42BE-460E-9CA1-1294C98463CB}"/>
          </ac:cxnSpMkLst>
        </pc:cxnChg>
      </pc:sldChg>
      <pc:sldChg chg="addSp delSp modSp mod modTransition setBg">
        <pc:chgData name="Basa Martin" userId="S::basamartin@turr.hu::e21ddeb5-611c-439f-b107-f88098a14902" providerId="AD" clId="Web-{D2C6F704-3B10-F337-1DA9-1E983B88F81D}" dt="2023-09-28T07:27:20.257" v="466" actId="1076"/>
        <pc:sldMkLst>
          <pc:docMk/>
          <pc:sldMk cId="3975144996" sldId="265"/>
        </pc:sldMkLst>
        <pc:spChg chg="mod">
          <ac:chgData name="Basa Martin" userId="S::basamartin@turr.hu::e21ddeb5-611c-439f-b107-f88098a14902" providerId="AD" clId="Web-{D2C6F704-3B10-F337-1DA9-1E983B88F81D}" dt="2023-09-28T07:26:35.756" v="460"/>
          <ac:spMkLst>
            <pc:docMk/>
            <pc:sldMk cId="3975144996" sldId="265"/>
            <ac:spMk id="2" creationId="{BE0099A4-1A84-3032-F6FD-7C9DDEB4F445}"/>
          </ac:spMkLst>
        </pc:spChg>
        <pc:spChg chg="mod ord">
          <ac:chgData name="Basa Martin" userId="S::basamartin@turr.hu::e21ddeb5-611c-439f-b107-f88098a14902" providerId="AD" clId="Web-{D2C6F704-3B10-F337-1DA9-1E983B88F81D}" dt="2023-09-28T07:26:35.756" v="460"/>
          <ac:spMkLst>
            <pc:docMk/>
            <pc:sldMk cId="3975144996" sldId="265"/>
            <ac:spMk id="3" creationId="{118D189B-592C-7947-71F8-CF818FA0FCCC}"/>
          </ac:spMkLst>
        </pc:spChg>
        <pc:spChg chg="add mod">
          <ac:chgData name="Basa Martin" userId="S::basamartin@turr.hu::e21ddeb5-611c-439f-b107-f88098a14902" providerId="AD" clId="Web-{D2C6F704-3B10-F337-1DA9-1E983B88F81D}" dt="2023-09-28T07:27:20.257" v="466" actId="1076"/>
          <ac:spMkLst>
            <pc:docMk/>
            <pc:sldMk cId="3975144996" sldId="265"/>
            <ac:spMk id="6" creationId="{55ED91E0-3B74-6774-CA59-060B541C7599}"/>
          </ac:spMkLst>
        </pc:spChg>
        <pc:spChg chg="add">
          <ac:chgData name="Basa Martin" userId="S::basamartin@turr.hu::e21ddeb5-611c-439f-b107-f88098a14902" providerId="AD" clId="Web-{D2C6F704-3B10-F337-1DA9-1E983B88F81D}" dt="2023-09-28T07:27:16.898" v="464"/>
          <ac:spMkLst>
            <pc:docMk/>
            <pc:sldMk cId="3975144996" sldId="265"/>
            <ac:spMk id="7" creationId="{912E959F-89F2-FDB0-5735-71DF1ED7B42B}"/>
          </ac:spMkLst>
        </pc:spChg>
        <pc:picChg chg="del">
          <ac:chgData name="Basa Martin" userId="S::basamartin@turr.hu::e21ddeb5-611c-439f-b107-f88098a14902" providerId="AD" clId="Web-{D2C6F704-3B10-F337-1DA9-1E983B88F81D}" dt="2023-09-28T07:26:30.756" v="458"/>
          <ac:picMkLst>
            <pc:docMk/>
            <pc:sldMk cId="3975144996" sldId="265"/>
            <ac:picMk id="4" creationId="{73DB78A6-A024-9893-93A5-6359D1310247}"/>
          </ac:picMkLst>
        </pc:picChg>
        <pc:picChg chg="add mod">
          <ac:chgData name="Basa Martin" userId="S::basamartin@turr.hu::e21ddeb5-611c-439f-b107-f88098a14902" providerId="AD" clId="Web-{D2C6F704-3B10-F337-1DA9-1E983B88F81D}" dt="2023-09-28T07:26:35.756" v="460"/>
          <ac:picMkLst>
            <pc:docMk/>
            <pc:sldMk cId="3975144996" sldId="265"/>
            <ac:picMk id="5" creationId="{8CAF25AB-1E51-58B7-B05B-8DA3F745DFF7}"/>
          </ac:picMkLst>
        </pc:picChg>
      </pc:sldChg>
      <pc:sldChg chg="addSp delSp modSp modTransition">
        <pc:chgData name="Basa Martin" userId="S::basamartin@turr.hu::e21ddeb5-611c-439f-b107-f88098a14902" providerId="AD" clId="Web-{D2C6F704-3B10-F337-1DA9-1E983B88F81D}" dt="2023-09-28T07:29:42.870" v="477" actId="1076"/>
        <pc:sldMkLst>
          <pc:docMk/>
          <pc:sldMk cId="2322395651" sldId="266"/>
        </pc:sldMkLst>
        <pc:spChg chg="mod">
          <ac:chgData name="Basa Martin" userId="S::basamartin@turr.hu::e21ddeb5-611c-439f-b107-f88098a14902" providerId="AD" clId="Web-{D2C6F704-3B10-F337-1DA9-1E983B88F81D}" dt="2023-09-28T07:28:56.525" v="473"/>
          <ac:spMkLst>
            <pc:docMk/>
            <pc:sldMk cId="2322395651" sldId="266"/>
            <ac:spMk id="2" creationId="{DC564163-6A83-3E2E-1947-B72EAD75AC5A}"/>
          </ac:spMkLst>
        </pc:spChg>
        <pc:spChg chg="mod ord">
          <ac:chgData name="Basa Martin" userId="S::basamartin@turr.hu::e21ddeb5-611c-439f-b107-f88098a14902" providerId="AD" clId="Web-{D2C6F704-3B10-F337-1DA9-1E983B88F81D}" dt="2023-09-28T07:28:56.525" v="473"/>
          <ac:spMkLst>
            <pc:docMk/>
            <pc:sldMk cId="2322395651" sldId="266"/>
            <ac:spMk id="3" creationId="{268F6D74-E81B-464A-DAEF-EB497817AF02}"/>
          </ac:spMkLst>
        </pc:spChg>
        <pc:spChg chg="add mod">
          <ac:chgData name="Basa Martin" userId="S::basamartin@turr.hu::e21ddeb5-611c-439f-b107-f88098a14902" providerId="AD" clId="Web-{D2C6F704-3B10-F337-1DA9-1E983B88F81D}" dt="2023-09-28T07:29:42.870" v="477" actId="1076"/>
          <ac:spMkLst>
            <pc:docMk/>
            <pc:sldMk cId="2322395651" sldId="266"/>
            <ac:spMk id="6" creationId="{F35D678B-1DD4-3B44-AE2D-78CB9F0E63BD}"/>
          </ac:spMkLst>
        </pc:spChg>
        <pc:spChg chg="del">
          <ac:chgData name="Basa Martin" userId="S::basamartin@turr.hu::e21ddeb5-611c-439f-b107-f88098a14902" providerId="AD" clId="Web-{D2C6F704-3B10-F337-1DA9-1E983B88F81D}" dt="2023-09-28T07:28:56.525" v="473"/>
          <ac:spMkLst>
            <pc:docMk/>
            <pc:sldMk cId="2322395651" sldId="266"/>
            <ac:spMk id="9" creationId="{BADDD09E-8094-4188-9090-C1C7840FE719}"/>
          </ac:spMkLst>
        </pc:spChg>
        <pc:spChg chg="del">
          <ac:chgData name="Basa Martin" userId="S::basamartin@turr.hu::e21ddeb5-611c-439f-b107-f88098a14902" providerId="AD" clId="Web-{D2C6F704-3B10-F337-1DA9-1E983B88F81D}" dt="2023-09-28T07:28:56.525" v="473"/>
          <ac:spMkLst>
            <pc:docMk/>
            <pc:sldMk cId="2322395651" sldId="266"/>
            <ac:spMk id="11" creationId="{C58F6CE0-025D-40A5-AEF1-00954E3F986B}"/>
          </ac:spMkLst>
        </pc:spChg>
        <pc:spChg chg="add">
          <ac:chgData name="Basa Martin" userId="S::basamartin@turr.hu::e21ddeb5-611c-439f-b107-f88098a14902" providerId="AD" clId="Web-{D2C6F704-3B10-F337-1DA9-1E983B88F81D}" dt="2023-09-28T07:28:56.525" v="473"/>
          <ac:spMkLst>
            <pc:docMk/>
            <pc:sldMk cId="2322395651" sldId="266"/>
            <ac:spMk id="23" creationId="{E09CCB3F-DBCE-4964-9E34-8C5DE80EF4B5}"/>
          </ac:spMkLst>
        </pc:spChg>
        <pc:spChg chg="add">
          <ac:chgData name="Basa Martin" userId="S::basamartin@turr.hu::e21ddeb5-611c-439f-b107-f88098a14902" providerId="AD" clId="Web-{D2C6F704-3B10-F337-1DA9-1E983B88F81D}" dt="2023-09-28T07:28:56.525" v="473"/>
          <ac:spMkLst>
            <pc:docMk/>
            <pc:sldMk cId="2322395651" sldId="266"/>
            <ac:spMk id="25" creationId="{1DFF944F-74BA-483A-82C0-64E3AAF4AE98}"/>
          </ac:spMkLst>
        </pc:spChg>
        <pc:grpChg chg="del">
          <ac:chgData name="Basa Martin" userId="S::basamartin@turr.hu::e21ddeb5-611c-439f-b107-f88098a14902" providerId="AD" clId="Web-{D2C6F704-3B10-F337-1DA9-1E983B88F81D}" dt="2023-09-28T07:28:56.525" v="473"/>
          <ac:grpSpMkLst>
            <pc:docMk/>
            <pc:sldMk cId="2322395651" sldId="266"/>
            <ac:grpSpMk id="13" creationId="{D8025A22-9C86-4108-A289-BD5650A8EAEA}"/>
          </ac:grpSpMkLst>
        </pc:grpChg>
        <pc:grpChg chg="add">
          <ac:chgData name="Basa Martin" userId="S::basamartin@turr.hu::e21ddeb5-611c-439f-b107-f88098a14902" providerId="AD" clId="Web-{D2C6F704-3B10-F337-1DA9-1E983B88F81D}" dt="2023-09-28T07:28:56.525" v="473"/>
          <ac:grpSpMkLst>
            <pc:docMk/>
            <pc:sldMk cId="2322395651" sldId="266"/>
            <ac:grpSpMk id="27" creationId="{A9733A91-F958-4629-801A-3F6F1E09AD64}"/>
          </ac:grpSpMkLst>
        </pc:grpChg>
        <pc:picChg chg="del">
          <ac:chgData name="Basa Martin" userId="S::basamartin@turr.hu::e21ddeb5-611c-439f-b107-f88098a14902" providerId="AD" clId="Web-{D2C6F704-3B10-F337-1DA9-1E983B88F81D}" dt="2023-09-28T07:28:47.978" v="471"/>
          <ac:picMkLst>
            <pc:docMk/>
            <pc:sldMk cId="2322395651" sldId="266"/>
            <ac:picMk id="4" creationId="{33F536D8-141E-A7A0-F2A4-F880FFED5667}"/>
          </ac:picMkLst>
        </pc:picChg>
        <pc:picChg chg="add mod">
          <ac:chgData name="Basa Martin" userId="S::basamartin@turr.hu::e21ddeb5-611c-439f-b107-f88098a14902" providerId="AD" clId="Web-{D2C6F704-3B10-F337-1DA9-1E983B88F81D}" dt="2023-09-28T07:28:56.525" v="473"/>
          <ac:picMkLst>
            <pc:docMk/>
            <pc:sldMk cId="2322395651" sldId="266"/>
            <ac:picMk id="5" creationId="{3D58DF5E-7224-538A-C9D2-FAB6E4022778}"/>
          </ac:picMkLst>
        </pc:picChg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1745404908" sldId="267"/>
        </pc:sldMkLst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3474369805" sldId="268"/>
        </pc:sldMkLst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2884029766" sldId="269"/>
        </pc:sldMkLst>
      </pc:sldChg>
      <pc:sldChg chg="modSp modTransition">
        <pc:chgData name="Basa Martin" userId="S::basamartin@turr.hu::e21ddeb5-611c-439f-b107-f88098a14902" providerId="AD" clId="Web-{D2C6F704-3B10-F337-1DA9-1E983B88F81D}" dt="2023-09-28T07:18:46.885" v="401" actId="20577"/>
        <pc:sldMkLst>
          <pc:docMk/>
          <pc:sldMk cId="4109646268" sldId="270"/>
        </pc:sldMkLst>
        <pc:spChg chg="mod">
          <ac:chgData name="Basa Martin" userId="S::basamartin@turr.hu::e21ddeb5-611c-439f-b107-f88098a14902" providerId="AD" clId="Web-{D2C6F704-3B10-F337-1DA9-1E983B88F81D}" dt="2023-09-28T07:18:46.885" v="401" actId="20577"/>
          <ac:spMkLst>
            <pc:docMk/>
            <pc:sldMk cId="4109646268" sldId="270"/>
            <ac:spMk id="3" creationId="{AC3AF383-EF13-949A-8D04-09C8FA4DDAF4}"/>
          </ac:spMkLst>
        </pc:spChg>
      </pc:sldChg>
      <pc:sldChg chg="addSp modSp modTransition">
        <pc:chgData name="Basa Martin" userId="S::basamartin@turr.hu::e21ddeb5-611c-439f-b107-f88098a14902" providerId="AD" clId="Web-{D2C6F704-3B10-F337-1DA9-1E983B88F81D}" dt="2023-09-28T07:21:14.045" v="444" actId="1076"/>
        <pc:sldMkLst>
          <pc:docMk/>
          <pc:sldMk cId="1742839160" sldId="271"/>
        </pc:sldMkLst>
        <pc:spChg chg="add mod">
          <ac:chgData name="Basa Martin" userId="S::basamartin@turr.hu::e21ddeb5-611c-439f-b107-f88098a14902" providerId="AD" clId="Web-{D2C6F704-3B10-F337-1DA9-1E983B88F81D}" dt="2023-09-28T07:21:14.045" v="444" actId="1076"/>
          <ac:spMkLst>
            <pc:docMk/>
            <pc:sldMk cId="1742839160" sldId="271"/>
            <ac:spMk id="4" creationId="{052E8BB5-C7C7-40A9-9EE5-3AF7AC7357BA}"/>
          </ac:spMkLst>
        </pc:spChg>
      </pc:sldChg>
      <pc:sldChg chg="addSp delSp modSp modTransition">
        <pc:chgData name="Basa Martin" userId="S::basamartin@turr.hu::e21ddeb5-611c-439f-b107-f88098a14902" providerId="AD" clId="Web-{D2C6F704-3B10-F337-1DA9-1E983B88F81D}" dt="2023-09-28T07:34:20.534" v="495" actId="1076"/>
        <pc:sldMkLst>
          <pc:docMk/>
          <pc:sldMk cId="3163778937" sldId="272"/>
        </pc:sldMkLst>
        <pc:spChg chg="add mod">
          <ac:chgData name="Basa Martin" userId="S::basamartin@turr.hu::e21ddeb5-611c-439f-b107-f88098a14902" providerId="AD" clId="Web-{D2C6F704-3B10-F337-1DA9-1E983B88F81D}" dt="2023-09-28T07:34:20.534" v="495" actId="1076"/>
          <ac:spMkLst>
            <pc:docMk/>
            <pc:sldMk cId="3163778937" sldId="272"/>
            <ac:spMk id="5" creationId="{92FDFDF4-63A1-C8B2-774D-6AD1EF0DED09}"/>
          </ac:spMkLst>
        </pc:spChg>
        <pc:spChg chg="del mod">
          <ac:chgData name="Basa Martin" userId="S::basamartin@turr.hu::e21ddeb5-611c-439f-b107-f88098a14902" providerId="AD" clId="Web-{D2C6F704-3B10-F337-1DA9-1E983B88F81D}" dt="2023-09-28T07:34:02.221" v="490"/>
          <ac:spMkLst>
            <pc:docMk/>
            <pc:sldMk cId="3163778937" sldId="272"/>
            <ac:spMk id="7" creationId="{A290E048-5FA4-3237-03D1-98D61F305844}"/>
          </ac:spMkLst>
        </pc:spChg>
        <pc:picChg chg="add mod">
          <ac:chgData name="Basa Martin" userId="S::basamartin@turr.hu::e21ddeb5-611c-439f-b107-f88098a14902" providerId="AD" clId="Web-{D2C6F704-3B10-F337-1DA9-1E983B88F81D}" dt="2023-09-28T07:33:56.939" v="487" actId="1076"/>
          <ac:picMkLst>
            <pc:docMk/>
            <pc:sldMk cId="3163778937" sldId="272"/>
            <ac:picMk id="4" creationId="{6B46E5BC-01C4-7962-5D15-614EE33F7289}"/>
          </ac:picMkLst>
        </pc:picChg>
        <pc:picChg chg="del">
          <ac:chgData name="Basa Martin" userId="S::basamartin@turr.hu::e21ddeb5-611c-439f-b107-f88098a14902" providerId="AD" clId="Web-{D2C6F704-3B10-F337-1DA9-1E983B88F81D}" dt="2023-09-28T07:33:45.548" v="481"/>
          <ac:picMkLst>
            <pc:docMk/>
            <pc:sldMk cId="3163778937" sldId="272"/>
            <ac:picMk id="6" creationId="{34856513-F59E-4FFC-1A64-2E3EAB3E95AE}"/>
          </ac:picMkLst>
        </pc:picChg>
      </pc:sldChg>
      <pc:sldChg chg="addSp modSp modTransition">
        <pc:chgData name="Basa Martin" userId="S::basamartin@turr.hu::e21ddeb5-611c-439f-b107-f88098a14902" providerId="AD" clId="Web-{D2C6F704-3B10-F337-1DA9-1E983B88F81D}" dt="2023-09-28T07:22:24.046" v="447" actId="20577"/>
        <pc:sldMkLst>
          <pc:docMk/>
          <pc:sldMk cId="1367911604" sldId="273"/>
        </pc:sldMkLst>
        <pc:spChg chg="add mod">
          <ac:chgData name="Basa Martin" userId="S::basamartin@turr.hu::e21ddeb5-611c-439f-b107-f88098a14902" providerId="AD" clId="Web-{D2C6F704-3B10-F337-1DA9-1E983B88F81D}" dt="2023-09-28T07:22:24.046" v="447" actId="20577"/>
          <ac:spMkLst>
            <pc:docMk/>
            <pc:sldMk cId="1367911604" sldId="273"/>
            <ac:spMk id="3" creationId="{B2CD068B-D9F0-414F-278D-1987CE015B42}"/>
          </ac:spMkLst>
        </pc:spChg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3740473166" sldId="274"/>
        </pc:sldMkLst>
      </pc:sldChg>
      <pc:sldChg chg="addSp modSp modTransition">
        <pc:chgData name="Basa Martin" userId="S::basamartin@turr.hu::e21ddeb5-611c-439f-b107-f88098a14902" providerId="AD" clId="Web-{D2C6F704-3B10-F337-1DA9-1E983B88F81D}" dt="2023-09-28T07:32:38.468" v="480" actId="1076"/>
        <pc:sldMkLst>
          <pc:docMk/>
          <pc:sldMk cId="3052327886" sldId="275"/>
        </pc:sldMkLst>
        <pc:spChg chg="mod">
          <ac:chgData name="Basa Martin" userId="S::basamartin@turr.hu::e21ddeb5-611c-439f-b107-f88098a14902" providerId="AD" clId="Web-{D2C6F704-3B10-F337-1DA9-1E983B88F81D}" dt="2023-09-28T07:17:02.241" v="396" actId="20577"/>
          <ac:spMkLst>
            <pc:docMk/>
            <pc:sldMk cId="3052327886" sldId="275"/>
            <ac:spMk id="3" creationId="{B6715902-4B5A-0561-2360-1501C7F1C7AD}"/>
          </ac:spMkLst>
        </pc:spChg>
        <pc:spChg chg="add mod">
          <ac:chgData name="Basa Martin" userId="S::basamartin@turr.hu::e21ddeb5-611c-439f-b107-f88098a14902" providerId="AD" clId="Web-{D2C6F704-3B10-F337-1DA9-1E983B88F81D}" dt="2023-09-28T07:32:38.468" v="480" actId="1076"/>
          <ac:spMkLst>
            <pc:docMk/>
            <pc:sldMk cId="3052327886" sldId="275"/>
            <ac:spMk id="4" creationId="{594AC126-BFF7-366F-EBFF-0AEFC7D63A8C}"/>
          </ac:spMkLst>
        </pc:spChg>
      </pc:sldChg>
      <pc:sldChg chg="addSp modSp mod modTransition setBg">
        <pc:chgData name="Basa Martin" userId="S::basamartin@turr.hu::e21ddeb5-611c-439f-b107-f88098a14902" providerId="AD" clId="Web-{D2C6F704-3B10-F337-1DA9-1E983B88F81D}" dt="2023-09-28T07:16:41.428" v="391" actId="20577"/>
        <pc:sldMkLst>
          <pc:docMk/>
          <pc:sldMk cId="2823293608" sldId="276"/>
        </pc:sldMkLst>
        <pc:spChg chg="mod">
          <ac:chgData name="Basa Martin" userId="S::basamartin@turr.hu::e21ddeb5-611c-439f-b107-f88098a14902" providerId="AD" clId="Web-{D2C6F704-3B10-F337-1DA9-1E983B88F81D}" dt="2023-09-28T07:07:21.148" v="145"/>
          <ac:spMkLst>
            <pc:docMk/>
            <pc:sldMk cId="2823293608" sldId="276"/>
            <ac:spMk id="2" creationId="{A031FBAC-E445-A840-9834-0C0E99BE1306}"/>
          </ac:spMkLst>
        </pc:spChg>
        <pc:spChg chg="mod ord">
          <ac:chgData name="Basa Martin" userId="S::basamartin@turr.hu::e21ddeb5-611c-439f-b107-f88098a14902" providerId="AD" clId="Web-{D2C6F704-3B10-F337-1DA9-1E983B88F81D}" dt="2023-09-28T07:16:41.428" v="391" actId="20577"/>
          <ac:spMkLst>
            <pc:docMk/>
            <pc:sldMk cId="2823293608" sldId="276"/>
            <ac:spMk id="3" creationId="{945EE95B-B6E5-C1EB-C58A-A012257119A5}"/>
          </ac:spMkLst>
        </pc:spChg>
        <pc:spChg chg="add mod">
          <ac:chgData name="Basa Martin" userId="S::basamartin@turr.hu::e21ddeb5-611c-439f-b107-f88098a14902" providerId="AD" clId="Web-{D2C6F704-3B10-F337-1DA9-1E983B88F81D}" dt="2023-09-28T07:07:41.039" v="149" actId="1076"/>
          <ac:spMkLst>
            <pc:docMk/>
            <pc:sldMk cId="2823293608" sldId="276"/>
            <ac:spMk id="5" creationId="{143EFB43-877A-9812-3518-8AF89C26CE2A}"/>
          </ac:spMkLst>
        </pc:spChg>
        <pc:picChg chg="add mod">
          <ac:chgData name="Basa Martin" userId="S::basamartin@turr.hu::e21ddeb5-611c-439f-b107-f88098a14902" providerId="AD" clId="Web-{D2C6F704-3B10-F337-1DA9-1E983B88F81D}" dt="2023-09-28T07:07:21.148" v="145"/>
          <ac:picMkLst>
            <pc:docMk/>
            <pc:sldMk cId="2823293608" sldId="276"/>
            <ac:picMk id="4" creationId="{841BCFBE-95FD-117D-8367-3A4C735638C4}"/>
          </ac:picMkLst>
        </pc:picChg>
      </pc:sldChg>
      <pc:sldChg chg="modSp modTransition">
        <pc:chgData name="Basa Martin" userId="S::basamartin@turr.hu::e21ddeb5-611c-439f-b107-f88098a14902" providerId="AD" clId="Web-{D2C6F704-3B10-F337-1DA9-1E983B88F81D}" dt="2023-09-28T07:16:47.460" v="392" actId="20577"/>
        <pc:sldMkLst>
          <pc:docMk/>
          <pc:sldMk cId="397807515" sldId="277"/>
        </pc:sldMkLst>
        <pc:spChg chg="mod">
          <ac:chgData name="Basa Martin" userId="S::basamartin@turr.hu::e21ddeb5-611c-439f-b107-f88098a14902" providerId="AD" clId="Web-{D2C6F704-3B10-F337-1DA9-1E983B88F81D}" dt="2023-09-28T07:16:47.460" v="392" actId="20577"/>
          <ac:spMkLst>
            <pc:docMk/>
            <pc:sldMk cId="397807515" sldId="277"/>
            <ac:spMk id="3" creationId="{8D0E0FE8-8C6C-1B17-D530-7DB40D82708D}"/>
          </ac:spMkLst>
        </pc:spChg>
      </pc:sldChg>
      <pc:sldChg chg="addSp modSp mod modTransition setBg">
        <pc:chgData name="Basa Martin" userId="S::basamartin@turr.hu::e21ddeb5-611c-439f-b107-f88098a14902" providerId="AD" clId="Web-{D2C6F704-3B10-F337-1DA9-1E983B88F81D}" dt="2023-09-28T07:16:34.772" v="389" actId="20577"/>
        <pc:sldMkLst>
          <pc:docMk/>
          <pc:sldMk cId="2294874105" sldId="278"/>
        </pc:sldMkLst>
        <pc:spChg chg="mod">
          <ac:chgData name="Basa Martin" userId="S::basamartin@turr.hu::e21ddeb5-611c-439f-b107-f88098a14902" providerId="AD" clId="Web-{D2C6F704-3B10-F337-1DA9-1E983B88F81D}" dt="2023-09-28T07:10:07.902" v="260"/>
          <ac:spMkLst>
            <pc:docMk/>
            <pc:sldMk cId="2294874105" sldId="278"/>
            <ac:spMk id="2" creationId="{728F5121-178F-0DA7-811F-FCDB2D310E22}"/>
          </ac:spMkLst>
        </pc:spChg>
        <pc:spChg chg="mod">
          <ac:chgData name="Basa Martin" userId="S::basamartin@turr.hu::e21ddeb5-611c-439f-b107-f88098a14902" providerId="AD" clId="Web-{D2C6F704-3B10-F337-1DA9-1E983B88F81D}" dt="2023-09-28T07:16:34.772" v="389" actId="20577"/>
          <ac:spMkLst>
            <pc:docMk/>
            <pc:sldMk cId="2294874105" sldId="278"/>
            <ac:spMk id="3" creationId="{C658C107-156C-1F0C-8D8C-F8ACF737050C}"/>
          </ac:spMkLst>
        </pc:spChg>
        <pc:spChg chg="add mod">
          <ac:chgData name="Basa Martin" userId="S::basamartin@turr.hu::e21ddeb5-611c-439f-b107-f88098a14902" providerId="AD" clId="Web-{D2C6F704-3B10-F337-1DA9-1E983B88F81D}" dt="2023-09-28T07:10:23.356" v="264" actId="1076"/>
          <ac:spMkLst>
            <pc:docMk/>
            <pc:sldMk cId="2294874105" sldId="278"/>
            <ac:spMk id="5" creationId="{CBE31040-99D7-F591-6A50-2FDC2FDE0EE6}"/>
          </ac:spMkLst>
        </pc:spChg>
        <pc:picChg chg="add mod">
          <ac:chgData name="Basa Martin" userId="S::basamartin@turr.hu::e21ddeb5-611c-439f-b107-f88098a14902" providerId="AD" clId="Web-{D2C6F704-3B10-F337-1DA9-1E983B88F81D}" dt="2023-09-28T07:10:07.902" v="260"/>
          <ac:picMkLst>
            <pc:docMk/>
            <pc:sldMk cId="2294874105" sldId="278"/>
            <ac:picMk id="4" creationId="{634ED78B-3AED-B39F-B2B3-09C0F14E47E3}"/>
          </ac:picMkLst>
        </pc:picChg>
      </pc:sldChg>
      <pc:sldChg chg="modSp modTransition">
        <pc:chgData name="Basa Martin" userId="S::basamartin@turr.hu::e21ddeb5-611c-439f-b107-f88098a14902" providerId="AD" clId="Web-{D2C6F704-3B10-F337-1DA9-1E983B88F81D}" dt="2023-09-28T07:16:24.271" v="387" actId="20577"/>
        <pc:sldMkLst>
          <pc:docMk/>
          <pc:sldMk cId="454373769" sldId="279"/>
        </pc:sldMkLst>
        <pc:spChg chg="mod">
          <ac:chgData name="Basa Martin" userId="S::basamartin@turr.hu::e21ddeb5-611c-439f-b107-f88098a14902" providerId="AD" clId="Web-{D2C6F704-3B10-F337-1DA9-1E983B88F81D}" dt="2023-09-28T07:11:25.608" v="275" actId="20577"/>
          <ac:spMkLst>
            <pc:docMk/>
            <pc:sldMk cId="454373769" sldId="279"/>
            <ac:spMk id="2" creationId="{3C6C26CC-0574-2248-C49D-8B4C884C44E3}"/>
          </ac:spMkLst>
        </pc:spChg>
        <pc:spChg chg="mod">
          <ac:chgData name="Basa Martin" userId="S::basamartin@turr.hu::e21ddeb5-611c-439f-b107-f88098a14902" providerId="AD" clId="Web-{D2C6F704-3B10-F337-1DA9-1E983B88F81D}" dt="2023-09-28T07:16:24.271" v="387" actId="20577"/>
          <ac:spMkLst>
            <pc:docMk/>
            <pc:sldMk cId="454373769" sldId="279"/>
            <ac:spMk id="3" creationId="{61431274-3C0D-9CCA-192F-F1DE3D8AB52C}"/>
          </ac:spMkLst>
        </pc:spChg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2707855219" sldId="280"/>
        </pc:sldMkLst>
      </pc:sldChg>
      <pc:sldChg chg="modSp modTransition">
        <pc:chgData name="Basa Martin" userId="S::basamartin@turr.hu::e21ddeb5-611c-439f-b107-f88098a14902" providerId="AD" clId="Web-{D2C6F704-3B10-F337-1DA9-1E983B88F81D}" dt="2023-09-28T07:20:19.996" v="440" actId="20577"/>
        <pc:sldMkLst>
          <pc:docMk/>
          <pc:sldMk cId="1189202490" sldId="281"/>
        </pc:sldMkLst>
        <pc:spChg chg="mod">
          <ac:chgData name="Basa Martin" userId="S::basamartin@turr.hu::e21ddeb5-611c-439f-b107-f88098a14902" providerId="AD" clId="Web-{D2C6F704-3B10-F337-1DA9-1E983B88F81D}" dt="2023-09-28T07:20:19.996" v="440" actId="20577"/>
          <ac:spMkLst>
            <pc:docMk/>
            <pc:sldMk cId="1189202490" sldId="281"/>
            <ac:spMk id="3" creationId="{17D0957B-E7E9-8788-F37B-EA7353D64E6F}"/>
          </ac:spMkLst>
        </pc:spChg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3309488111" sldId="282"/>
        </pc:sldMkLst>
      </pc:sldChg>
      <pc:sldChg chg="modTransition">
        <pc:chgData name="Basa Martin" userId="S::basamartin@turr.hu::e21ddeb5-611c-439f-b107-f88098a14902" providerId="AD" clId="Web-{D2C6F704-3B10-F337-1DA9-1E983B88F81D}" dt="2023-09-28T07:03:17.533" v="8"/>
        <pc:sldMkLst>
          <pc:docMk/>
          <pc:sldMk cId="634224791" sldId="283"/>
        </pc:sldMkLst>
      </pc:sldChg>
      <pc:sldChg chg="modSp modTransition">
        <pc:chgData name="Basa Martin" userId="S::basamartin@turr.hu::e21ddeb5-611c-439f-b107-f88098a14902" providerId="AD" clId="Web-{D2C6F704-3B10-F337-1DA9-1E983B88F81D}" dt="2023-09-28T07:19:12.620" v="406" actId="20577"/>
        <pc:sldMkLst>
          <pc:docMk/>
          <pc:sldMk cId="3954228971" sldId="284"/>
        </pc:sldMkLst>
        <pc:spChg chg="mod">
          <ac:chgData name="Basa Martin" userId="S::basamartin@turr.hu::e21ddeb5-611c-439f-b107-f88098a14902" providerId="AD" clId="Web-{D2C6F704-3B10-F337-1DA9-1E983B88F81D}" dt="2023-09-28T07:19:12.620" v="406" actId="20577"/>
          <ac:spMkLst>
            <pc:docMk/>
            <pc:sldMk cId="3954228971" sldId="284"/>
            <ac:spMk id="3" creationId="{5A80205C-A0C2-06E1-40FE-0F5395E43CE5}"/>
          </ac:spMkLst>
        </pc:spChg>
      </pc:sldChg>
      <pc:sldChg chg="delSp modTransition">
        <pc:chgData name="Basa Martin" userId="S::basamartin@turr.hu::e21ddeb5-611c-439f-b107-f88098a14902" providerId="AD" clId="Web-{D2C6F704-3B10-F337-1DA9-1E983B88F81D}" dt="2023-09-28T07:19:04.729" v="405"/>
        <pc:sldMkLst>
          <pc:docMk/>
          <pc:sldMk cId="101495356" sldId="285"/>
        </pc:sldMkLst>
        <pc:spChg chg="del">
          <ac:chgData name="Basa Martin" userId="S::basamartin@turr.hu::e21ddeb5-611c-439f-b107-f88098a14902" providerId="AD" clId="Web-{D2C6F704-3B10-F337-1DA9-1E983B88F81D}" dt="2023-09-28T07:19:04.729" v="405"/>
          <ac:spMkLst>
            <pc:docMk/>
            <pc:sldMk cId="101495356" sldId="285"/>
            <ac:spMk id="5" creationId="{B7A4E32B-01FA-D0B5-84E3-A5CE1EC8ACD9}"/>
          </ac:spMkLst>
        </pc:spChg>
      </pc:sldChg>
      <pc:sldChg chg="addSp modSp modTransition">
        <pc:chgData name="Basa Martin" userId="S::basamartin@turr.hu::e21ddeb5-611c-439f-b107-f88098a14902" providerId="AD" clId="Web-{D2C6F704-3B10-F337-1DA9-1E983B88F81D}" dt="2023-09-28T07:23:07.235" v="451" actId="1076"/>
        <pc:sldMkLst>
          <pc:docMk/>
          <pc:sldMk cId="780059761" sldId="286"/>
        </pc:sldMkLst>
        <pc:spChg chg="add mod">
          <ac:chgData name="Basa Martin" userId="S::basamartin@turr.hu::e21ddeb5-611c-439f-b107-f88098a14902" providerId="AD" clId="Web-{D2C6F704-3B10-F337-1DA9-1E983B88F81D}" dt="2023-09-28T07:23:07.235" v="451" actId="1076"/>
          <ac:spMkLst>
            <pc:docMk/>
            <pc:sldMk cId="780059761" sldId="286"/>
            <ac:spMk id="3" creationId="{FEF84DAD-B61B-2DB0-1854-6374FE8CB0C8}"/>
          </ac:spMkLst>
        </pc:spChg>
      </pc:sldChg>
      <pc:sldChg chg="modSp modTransition">
        <pc:chgData name="Basa Martin" userId="S::basamartin@turr.hu::e21ddeb5-611c-439f-b107-f88098a14902" providerId="AD" clId="Web-{D2C6F704-3B10-F337-1DA9-1E983B88F81D}" dt="2023-09-28T07:18:56.494" v="404" actId="20577"/>
        <pc:sldMkLst>
          <pc:docMk/>
          <pc:sldMk cId="3639872734" sldId="287"/>
        </pc:sldMkLst>
        <pc:spChg chg="mod">
          <ac:chgData name="Basa Martin" userId="S::basamartin@turr.hu::e21ddeb5-611c-439f-b107-f88098a14902" providerId="AD" clId="Web-{D2C6F704-3B10-F337-1DA9-1E983B88F81D}" dt="2023-09-28T07:18:56.494" v="404" actId="20577"/>
          <ac:spMkLst>
            <pc:docMk/>
            <pc:sldMk cId="3639872734" sldId="287"/>
            <ac:spMk id="3" creationId="{B9EBAC3D-D3DC-91B2-4319-06A74DAF27EA}"/>
          </ac:spMkLst>
        </pc:spChg>
      </pc:sldChg>
      <pc:sldChg chg="modSp modTransition">
        <pc:chgData name="Basa Martin" userId="S::basamartin@turr.hu::e21ddeb5-611c-439f-b107-f88098a14902" providerId="AD" clId="Web-{D2C6F704-3B10-F337-1DA9-1E983B88F81D}" dt="2023-09-28T07:16:56.069" v="394" actId="20577"/>
        <pc:sldMkLst>
          <pc:docMk/>
          <pc:sldMk cId="2875528474" sldId="288"/>
        </pc:sldMkLst>
        <pc:spChg chg="mod">
          <ac:chgData name="Basa Martin" userId="S::basamartin@turr.hu::e21ddeb5-611c-439f-b107-f88098a14902" providerId="AD" clId="Web-{D2C6F704-3B10-F337-1DA9-1E983B88F81D}" dt="2023-09-28T07:16:56.069" v="394" actId="20577"/>
          <ac:spMkLst>
            <pc:docMk/>
            <pc:sldMk cId="2875528474" sldId="288"/>
            <ac:spMk id="3" creationId="{B6715902-4B5A-0561-2360-1501C7F1C7AD}"/>
          </ac:spMkLst>
        </pc:spChg>
      </pc:sldChg>
      <pc:sldMasterChg chg="modTransition modSldLayout">
        <pc:chgData name="Basa Martin" userId="S::basamartin@turr.hu::e21ddeb5-611c-439f-b107-f88098a14902" providerId="AD" clId="Web-{D2C6F704-3B10-F337-1DA9-1E983B88F81D}" dt="2023-09-28T07:03:17.533" v="8"/>
        <pc:sldMasterMkLst>
          <pc:docMk/>
          <pc:sldMasterMk cId="3158262699" sldId="2147483684"/>
        </pc:sldMasterMkLst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120006397" sldId="2147483685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1556724650" sldId="2147483686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3970611219" sldId="2147483687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2322924230" sldId="2147483688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1869477198" sldId="2147483689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2475513772" sldId="2147483690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2966956649" sldId="2147483691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2496115897" sldId="2147483692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1642099621" sldId="2147483693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4188129121" sldId="2147483694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873487744" sldId="2147483695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2411305744" sldId="2147483696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1543388725" sldId="2147483697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757725797" sldId="2147483698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2870380905" sldId="2147483699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471200961" sldId="2147483700"/>
          </pc:sldLayoutMkLst>
        </pc:sldLayoutChg>
        <pc:sldLayoutChg chg="modTransition">
          <pc:chgData name="Basa Martin" userId="S::basamartin@turr.hu::e21ddeb5-611c-439f-b107-f88098a14902" providerId="AD" clId="Web-{D2C6F704-3B10-F337-1DA9-1E983B88F81D}" dt="2023-09-28T07:03:17.533" v="8"/>
          <pc:sldLayoutMkLst>
            <pc:docMk/>
            <pc:sldMasterMk cId="3158262699" sldId="2147483684"/>
            <pc:sldLayoutMk cId="4213320177" sldId="2147483701"/>
          </pc:sldLayoutMkLst>
        </pc:sldLayoutChg>
      </pc:sldMasterChg>
    </pc:docChg>
  </pc:docChgLst>
  <pc:docChgLst>
    <pc:chgData clId="Web-{4FD99ED2-5950-007C-6D41-CA608B646A55}"/>
    <pc:docChg chg="modSld">
      <pc:chgData name="" userId="" providerId="" clId="Web-{4FD99ED2-5950-007C-6D41-CA608B646A55}" dt="2023-09-21T07:01:47.384" v="2" actId="20577"/>
      <pc:docMkLst>
        <pc:docMk/>
      </pc:docMkLst>
      <pc:sldChg chg="modSp">
        <pc:chgData name="" userId="" providerId="" clId="Web-{4FD99ED2-5950-007C-6D41-CA608B646A55}" dt="2023-09-21T07:01:47.384" v="2" actId="20577"/>
        <pc:sldMkLst>
          <pc:docMk/>
          <pc:sldMk cId="4266748471" sldId="256"/>
        </pc:sldMkLst>
        <pc:spChg chg="mod">
          <ac:chgData name="" userId="" providerId="" clId="Web-{4FD99ED2-5950-007C-6D41-CA608B646A55}" dt="2023-09-21T07:01:47.384" v="2" actId="20577"/>
          <ac:spMkLst>
            <pc:docMk/>
            <pc:sldMk cId="4266748471" sldId="256"/>
            <ac:spMk id="2" creationId="{00000000-0000-0000-0000-000000000000}"/>
          </ac:spMkLst>
        </pc:spChg>
      </pc:sldChg>
    </pc:docChg>
  </pc:docChgLst>
  <pc:docChgLst>
    <pc:chgData name="Lamp András" userId="S::lampandras@turr.hu::f62afd61-97c0-4675-9a58-4d02dbc5a399" providerId="AD" clId="Web-{9FEE2F81-7CB5-8FF1-F1B2-F99D06A527EC}"/>
    <pc:docChg chg="addSld modSld">
      <pc:chgData name="Lamp András" userId="S::lampandras@turr.hu::f62afd61-97c0-4675-9a58-4d02dbc5a399" providerId="AD" clId="Web-{9FEE2F81-7CB5-8FF1-F1B2-F99D06A527EC}" dt="2023-09-21T07:14:19.769" v="101" actId="20577"/>
      <pc:docMkLst>
        <pc:docMk/>
      </pc:docMkLst>
      <pc:sldChg chg="modSp">
        <pc:chgData name="Lamp András" userId="S::lampandras@turr.hu::f62afd61-97c0-4675-9a58-4d02dbc5a399" providerId="AD" clId="Web-{9FEE2F81-7CB5-8FF1-F1B2-F99D06A527EC}" dt="2023-09-21T07:04:59.432" v="5" actId="14100"/>
        <pc:sldMkLst>
          <pc:docMk/>
          <pc:sldMk cId="4266748471" sldId="256"/>
        </pc:sldMkLst>
        <pc:spChg chg="mod">
          <ac:chgData name="Lamp András" userId="S::lampandras@turr.hu::f62afd61-97c0-4675-9a58-4d02dbc5a399" providerId="AD" clId="Web-{9FEE2F81-7CB5-8FF1-F1B2-F99D06A527EC}" dt="2023-09-21T07:04:59.432" v="5" actId="14100"/>
          <ac:spMkLst>
            <pc:docMk/>
            <pc:sldMk cId="4266748471" sldId="256"/>
            <ac:spMk id="2" creationId="{00000000-0000-0000-0000-000000000000}"/>
          </ac:spMkLst>
        </pc:spChg>
      </pc:sldChg>
      <pc:sldChg chg="addSp delSp modSp">
        <pc:chgData name="Lamp András" userId="S::lampandras@turr.hu::f62afd61-97c0-4675-9a58-4d02dbc5a399" providerId="AD" clId="Web-{9FEE2F81-7CB5-8FF1-F1B2-F99D06A527EC}" dt="2023-09-21T07:04:17.165" v="4" actId="1076"/>
        <pc:sldMkLst>
          <pc:docMk/>
          <pc:sldMk cId="1632635407" sldId="257"/>
        </pc:sldMkLst>
        <pc:spChg chg="del">
          <ac:chgData name="Lamp András" userId="S::lampandras@turr.hu::f62afd61-97c0-4675-9a58-4d02dbc5a399" providerId="AD" clId="Web-{9FEE2F81-7CB5-8FF1-F1B2-F99D06A527EC}" dt="2023-09-21T07:04:09.962" v="0"/>
          <ac:spMkLst>
            <pc:docMk/>
            <pc:sldMk cId="1632635407" sldId="257"/>
            <ac:spMk id="3" creationId="{F32E4FDE-F575-0FED-A098-A4C7ED35A675}"/>
          </ac:spMkLst>
        </pc:spChg>
        <pc:picChg chg="add mod ord">
          <ac:chgData name="Lamp András" userId="S::lampandras@turr.hu::f62afd61-97c0-4675-9a58-4d02dbc5a399" providerId="AD" clId="Web-{9FEE2F81-7CB5-8FF1-F1B2-F99D06A527EC}" dt="2023-09-21T07:04:17.165" v="4" actId="1076"/>
          <ac:picMkLst>
            <pc:docMk/>
            <pc:sldMk cId="1632635407" sldId="257"/>
            <ac:picMk id="4" creationId="{F22C7421-4792-6BF5-B2B9-34CB77B8E5E0}"/>
          </ac:picMkLst>
        </pc:picChg>
      </pc:sldChg>
      <pc:sldChg chg="new">
        <pc:chgData name="Lamp András" userId="S::lampandras@turr.hu::f62afd61-97c0-4675-9a58-4d02dbc5a399" providerId="AD" clId="Web-{9FEE2F81-7CB5-8FF1-F1B2-F99D06A527EC}" dt="2023-09-21T07:05:16.886" v="6"/>
        <pc:sldMkLst>
          <pc:docMk/>
          <pc:sldMk cId="4057924840" sldId="258"/>
        </pc:sldMkLst>
      </pc:sldChg>
      <pc:sldChg chg="new">
        <pc:chgData name="Lamp András" userId="S::lampandras@turr.hu::f62afd61-97c0-4675-9a58-4d02dbc5a399" providerId="AD" clId="Web-{9FEE2F81-7CB5-8FF1-F1B2-F99D06A527EC}" dt="2023-09-21T07:05:17.371" v="7"/>
        <pc:sldMkLst>
          <pc:docMk/>
          <pc:sldMk cId="1436260275" sldId="259"/>
        </pc:sldMkLst>
      </pc:sldChg>
      <pc:sldChg chg="new">
        <pc:chgData name="Lamp András" userId="S::lampandras@turr.hu::f62afd61-97c0-4675-9a58-4d02dbc5a399" providerId="AD" clId="Web-{9FEE2F81-7CB5-8FF1-F1B2-F99D06A527EC}" dt="2023-09-21T07:05:17.714" v="8"/>
        <pc:sldMkLst>
          <pc:docMk/>
          <pc:sldMk cId="3993715531" sldId="260"/>
        </pc:sldMkLst>
      </pc:sldChg>
      <pc:sldChg chg="new">
        <pc:chgData name="Lamp András" userId="S::lampandras@turr.hu::f62afd61-97c0-4675-9a58-4d02dbc5a399" providerId="AD" clId="Web-{9FEE2F81-7CB5-8FF1-F1B2-F99D06A527EC}" dt="2023-09-21T07:05:18.324" v="9"/>
        <pc:sldMkLst>
          <pc:docMk/>
          <pc:sldMk cId="2036378395" sldId="261"/>
        </pc:sldMkLst>
      </pc:sldChg>
      <pc:sldChg chg="new">
        <pc:chgData name="Lamp András" userId="S::lampandras@turr.hu::f62afd61-97c0-4675-9a58-4d02dbc5a399" providerId="AD" clId="Web-{9FEE2F81-7CB5-8FF1-F1B2-F99D06A527EC}" dt="2023-09-21T07:05:18.949" v="10"/>
        <pc:sldMkLst>
          <pc:docMk/>
          <pc:sldMk cId="865394958" sldId="262"/>
        </pc:sldMkLst>
      </pc:sldChg>
      <pc:sldChg chg="new">
        <pc:chgData name="Lamp András" userId="S::lampandras@turr.hu::f62afd61-97c0-4675-9a58-4d02dbc5a399" providerId="AD" clId="Web-{9FEE2F81-7CB5-8FF1-F1B2-F99D06A527EC}" dt="2023-09-21T07:05:19.449" v="11"/>
        <pc:sldMkLst>
          <pc:docMk/>
          <pc:sldMk cId="2111713338" sldId="263"/>
        </pc:sldMkLst>
      </pc:sldChg>
      <pc:sldChg chg="new">
        <pc:chgData name="Lamp András" userId="S::lampandras@turr.hu::f62afd61-97c0-4675-9a58-4d02dbc5a399" providerId="AD" clId="Web-{9FEE2F81-7CB5-8FF1-F1B2-F99D06A527EC}" dt="2023-09-21T07:05:19.965" v="12"/>
        <pc:sldMkLst>
          <pc:docMk/>
          <pc:sldMk cId="1336966026" sldId="264"/>
        </pc:sldMkLst>
      </pc:sldChg>
      <pc:sldChg chg="new">
        <pc:chgData name="Lamp András" userId="S::lampandras@turr.hu::f62afd61-97c0-4675-9a58-4d02dbc5a399" providerId="AD" clId="Web-{9FEE2F81-7CB5-8FF1-F1B2-F99D06A527EC}" dt="2023-09-21T07:05:20.465" v="13"/>
        <pc:sldMkLst>
          <pc:docMk/>
          <pc:sldMk cId="3975144996" sldId="265"/>
        </pc:sldMkLst>
      </pc:sldChg>
      <pc:sldChg chg="new">
        <pc:chgData name="Lamp András" userId="S::lampandras@turr.hu::f62afd61-97c0-4675-9a58-4d02dbc5a399" providerId="AD" clId="Web-{9FEE2F81-7CB5-8FF1-F1B2-F99D06A527EC}" dt="2023-09-21T07:05:53.779" v="14"/>
        <pc:sldMkLst>
          <pc:docMk/>
          <pc:sldMk cId="2322395651" sldId="266"/>
        </pc:sldMkLst>
      </pc:sldChg>
      <pc:sldChg chg="new">
        <pc:chgData name="Lamp András" userId="S::lampandras@turr.hu::f62afd61-97c0-4675-9a58-4d02dbc5a399" providerId="AD" clId="Web-{9FEE2F81-7CB5-8FF1-F1B2-F99D06A527EC}" dt="2023-09-21T07:05:54.247" v="15"/>
        <pc:sldMkLst>
          <pc:docMk/>
          <pc:sldMk cId="1745404908" sldId="267"/>
        </pc:sldMkLst>
      </pc:sldChg>
      <pc:sldChg chg="new">
        <pc:chgData name="Lamp András" userId="S::lampandras@turr.hu::f62afd61-97c0-4675-9a58-4d02dbc5a399" providerId="AD" clId="Web-{9FEE2F81-7CB5-8FF1-F1B2-F99D06A527EC}" dt="2023-09-21T07:05:54.732" v="16"/>
        <pc:sldMkLst>
          <pc:docMk/>
          <pc:sldMk cId="3474369805" sldId="268"/>
        </pc:sldMkLst>
      </pc:sldChg>
      <pc:sldChg chg="addSp delSp modSp new mod setBg">
        <pc:chgData name="Lamp András" userId="S::lampandras@turr.hu::f62afd61-97c0-4675-9a58-4d02dbc5a399" providerId="AD" clId="Web-{9FEE2F81-7CB5-8FF1-F1B2-F99D06A527EC}" dt="2023-09-21T07:09:47.835" v="73"/>
        <pc:sldMkLst>
          <pc:docMk/>
          <pc:sldMk cId="2884029766" sldId="269"/>
        </pc:sldMkLst>
        <pc:spChg chg="mod ord">
          <ac:chgData name="Lamp András" userId="S::lampandras@turr.hu::f62afd61-97c0-4675-9a58-4d02dbc5a399" providerId="AD" clId="Web-{9FEE2F81-7CB5-8FF1-F1B2-F99D06A527EC}" dt="2023-09-21T07:09:47.835" v="73"/>
          <ac:spMkLst>
            <pc:docMk/>
            <pc:sldMk cId="2884029766" sldId="269"/>
            <ac:spMk id="2" creationId="{4F42EA1E-B59D-E3C4-A19F-19DB71538AAD}"/>
          </ac:spMkLst>
        </pc:spChg>
        <pc:spChg chg="del mod">
          <ac:chgData name="Lamp András" userId="S::lampandras@turr.hu::f62afd61-97c0-4675-9a58-4d02dbc5a399" providerId="AD" clId="Web-{9FEE2F81-7CB5-8FF1-F1B2-F99D06A527EC}" dt="2023-09-21T07:09:13.412" v="67"/>
          <ac:spMkLst>
            <pc:docMk/>
            <pc:sldMk cId="2884029766" sldId="269"/>
            <ac:spMk id="3" creationId="{280308D2-CF43-51E1-8B92-341B70E509EC}"/>
          </ac:spMkLst>
        </pc:spChg>
        <pc:spChg chg="add del mod">
          <ac:chgData name="Lamp András" userId="S::lampandras@turr.hu::f62afd61-97c0-4675-9a58-4d02dbc5a399" providerId="AD" clId="Web-{9FEE2F81-7CB5-8FF1-F1B2-F99D06A527EC}" dt="2023-09-21T07:09:44.351" v="72"/>
          <ac:spMkLst>
            <pc:docMk/>
            <pc:sldMk cId="2884029766" sldId="269"/>
            <ac:spMk id="6" creationId="{8F989022-27ED-D20E-3931-2D835E78A9B1}"/>
          </ac:spMkLst>
        </pc:spChg>
        <pc:spChg chg="add">
          <ac:chgData name="Lamp András" userId="S::lampandras@turr.hu::f62afd61-97c0-4675-9a58-4d02dbc5a399" providerId="AD" clId="Web-{9FEE2F81-7CB5-8FF1-F1B2-F99D06A527EC}" dt="2023-09-21T07:09:47.835" v="73"/>
          <ac:spMkLst>
            <pc:docMk/>
            <pc:sldMk cId="2884029766" sldId="269"/>
            <ac:spMk id="22" creationId="{7A675F33-98AF-4B83-A3BB-0780A23145E6}"/>
          </ac:spMkLst>
        </pc:spChg>
        <pc:picChg chg="add del mod ord">
          <ac:chgData name="Lamp András" userId="S::lampandras@turr.hu::f62afd61-97c0-4675-9a58-4d02dbc5a399" providerId="AD" clId="Web-{9FEE2F81-7CB5-8FF1-F1B2-F99D06A527EC}" dt="2023-09-21T07:09:26.006" v="70"/>
          <ac:picMkLst>
            <pc:docMk/>
            <pc:sldMk cId="2884029766" sldId="269"/>
            <ac:picMk id="4" creationId="{704E099A-20E2-867D-13EC-7003D2DD81BD}"/>
          </ac:picMkLst>
        </pc:picChg>
        <pc:picChg chg="add mod ord">
          <ac:chgData name="Lamp András" userId="S::lampandras@turr.hu::f62afd61-97c0-4675-9a58-4d02dbc5a399" providerId="AD" clId="Web-{9FEE2F81-7CB5-8FF1-F1B2-F99D06A527EC}" dt="2023-09-21T07:09:47.835" v="73"/>
          <ac:picMkLst>
            <pc:docMk/>
            <pc:sldMk cId="2884029766" sldId="269"/>
            <ac:picMk id="7" creationId="{A6350AB8-6398-2010-A76C-88CADB4D0DAD}"/>
          </ac:picMkLst>
        </pc:picChg>
        <pc:cxnChg chg="add">
          <ac:chgData name="Lamp András" userId="S::lampandras@turr.hu::f62afd61-97c0-4675-9a58-4d02dbc5a399" providerId="AD" clId="Web-{9FEE2F81-7CB5-8FF1-F1B2-F99D06A527EC}" dt="2023-09-21T07:09:47.835" v="73"/>
          <ac:cxnSpMkLst>
            <pc:docMk/>
            <pc:sldMk cId="2884029766" sldId="269"/>
            <ac:cxnSpMk id="12" creationId="{8FD48FB1-66D8-4676-B0AA-C139A1DB78D1}"/>
          </ac:cxnSpMkLst>
        </pc:cxnChg>
        <pc:cxnChg chg="add">
          <ac:chgData name="Lamp András" userId="S::lampandras@turr.hu::f62afd61-97c0-4675-9a58-4d02dbc5a399" providerId="AD" clId="Web-{9FEE2F81-7CB5-8FF1-F1B2-F99D06A527EC}" dt="2023-09-21T07:09:47.835" v="73"/>
          <ac:cxnSpMkLst>
            <pc:docMk/>
            <pc:sldMk cId="2884029766" sldId="269"/>
            <ac:cxnSpMk id="14" creationId="{F033F5AE-6728-4F19-8DED-658E674B31B9}"/>
          </ac:cxnSpMkLst>
        </pc:cxnChg>
        <pc:cxnChg chg="add">
          <ac:chgData name="Lamp András" userId="S::lampandras@turr.hu::f62afd61-97c0-4675-9a58-4d02dbc5a399" providerId="AD" clId="Web-{9FEE2F81-7CB5-8FF1-F1B2-F99D06A527EC}" dt="2023-09-21T07:09:47.835" v="73"/>
          <ac:cxnSpMkLst>
            <pc:docMk/>
            <pc:sldMk cId="2884029766" sldId="269"/>
            <ac:cxnSpMk id="16" creationId="{82C7D74A-18BA-4709-A808-44E8815C4430}"/>
          </ac:cxnSpMkLst>
        </pc:cxnChg>
        <pc:cxnChg chg="add">
          <ac:chgData name="Lamp András" userId="S::lampandras@turr.hu::f62afd61-97c0-4675-9a58-4d02dbc5a399" providerId="AD" clId="Web-{9FEE2F81-7CB5-8FF1-F1B2-F99D06A527EC}" dt="2023-09-21T07:09:47.835" v="73"/>
          <ac:cxnSpMkLst>
            <pc:docMk/>
            <pc:sldMk cId="2884029766" sldId="269"/>
            <ac:cxnSpMk id="18" creationId="{B5164A3F-1561-4039-8185-AB0EEB713EA7}"/>
          </ac:cxnSpMkLst>
        </pc:cxnChg>
        <pc:cxnChg chg="add">
          <ac:chgData name="Lamp András" userId="S::lampandras@turr.hu::f62afd61-97c0-4675-9a58-4d02dbc5a399" providerId="AD" clId="Web-{9FEE2F81-7CB5-8FF1-F1B2-F99D06A527EC}" dt="2023-09-21T07:09:47.835" v="73"/>
          <ac:cxnSpMkLst>
            <pc:docMk/>
            <pc:sldMk cId="2884029766" sldId="269"/>
            <ac:cxnSpMk id="20" creationId="{2A35DB53-42BE-460E-9CA1-1294C98463CB}"/>
          </ac:cxnSpMkLst>
        </pc:cxnChg>
      </pc:sldChg>
      <pc:sldChg chg="modSp new">
        <pc:chgData name="Lamp András" userId="S::lampandras@turr.hu::f62afd61-97c0-4675-9a58-4d02dbc5a399" providerId="AD" clId="Web-{9FEE2F81-7CB5-8FF1-F1B2-F99D06A527EC}" dt="2023-09-21T07:14:19.769" v="101" actId="20577"/>
        <pc:sldMkLst>
          <pc:docMk/>
          <pc:sldMk cId="4109646268" sldId="270"/>
        </pc:sldMkLst>
        <pc:spChg chg="mod">
          <ac:chgData name="Lamp András" userId="S::lampandras@turr.hu::f62afd61-97c0-4675-9a58-4d02dbc5a399" providerId="AD" clId="Web-{9FEE2F81-7CB5-8FF1-F1B2-F99D06A527EC}" dt="2023-09-21T07:12:55.422" v="97" actId="1076"/>
          <ac:spMkLst>
            <pc:docMk/>
            <pc:sldMk cId="4109646268" sldId="270"/>
            <ac:spMk id="2" creationId="{218AF626-06F3-318C-4F06-D41B8DC021C5}"/>
          </ac:spMkLst>
        </pc:spChg>
        <pc:spChg chg="mod">
          <ac:chgData name="Lamp András" userId="S::lampandras@turr.hu::f62afd61-97c0-4675-9a58-4d02dbc5a399" providerId="AD" clId="Web-{9FEE2F81-7CB5-8FF1-F1B2-F99D06A527EC}" dt="2023-09-21T07:14:19.769" v="101" actId="20577"/>
          <ac:spMkLst>
            <pc:docMk/>
            <pc:sldMk cId="4109646268" sldId="270"/>
            <ac:spMk id="3" creationId="{AC3AF383-EF13-949A-8D04-09C8FA4DDAF4}"/>
          </ac:spMkLst>
        </pc:spChg>
      </pc:sldChg>
      <pc:sldChg chg="new">
        <pc:chgData name="Lamp András" userId="S::lampandras@turr.hu::f62afd61-97c0-4675-9a58-4d02dbc5a399" providerId="AD" clId="Web-{9FEE2F81-7CB5-8FF1-F1B2-F99D06A527EC}" dt="2023-09-21T07:05:56.326" v="19"/>
        <pc:sldMkLst>
          <pc:docMk/>
          <pc:sldMk cId="1742839160" sldId="271"/>
        </pc:sldMkLst>
      </pc:sldChg>
      <pc:sldChg chg="new">
        <pc:chgData name="Lamp András" userId="S::lampandras@turr.hu::f62afd61-97c0-4675-9a58-4d02dbc5a399" providerId="AD" clId="Web-{9FEE2F81-7CB5-8FF1-F1B2-F99D06A527EC}" dt="2023-09-21T07:05:56.779" v="20"/>
        <pc:sldMkLst>
          <pc:docMk/>
          <pc:sldMk cId="3163778937" sldId="272"/>
        </pc:sldMkLst>
      </pc:sldChg>
      <pc:sldChg chg="new">
        <pc:chgData name="Lamp András" userId="S::lampandras@turr.hu::f62afd61-97c0-4675-9a58-4d02dbc5a399" providerId="AD" clId="Web-{9FEE2F81-7CB5-8FF1-F1B2-F99D06A527EC}" dt="2023-09-21T07:05:57.263" v="21"/>
        <pc:sldMkLst>
          <pc:docMk/>
          <pc:sldMk cId="1367911604" sldId="273"/>
        </pc:sldMkLst>
      </pc:sldChg>
      <pc:sldChg chg="new">
        <pc:chgData name="Lamp András" userId="S::lampandras@turr.hu::f62afd61-97c0-4675-9a58-4d02dbc5a399" providerId="AD" clId="Web-{9FEE2F81-7CB5-8FF1-F1B2-F99D06A527EC}" dt="2023-09-21T07:05:57.841" v="22"/>
        <pc:sldMkLst>
          <pc:docMk/>
          <pc:sldMk cId="3740473166" sldId="274"/>
        </pc:sldMkLst>
      </pc:sldChg>
      <pc:sldChg chg="new">
        <pc:chgData name="Lamp András" userId="S::lampandras@turr.hu::f62afd61-97c0-4675-9a58-4d02dbc5a399" providerId="AD" clId="Web-{9FEE2F81-7CB5-8FF1-F1B2-F99D06A527EC}" dt="2023-09-21T07:05:58.201" v="23"/>
        <pc:sldMkLst>
          <pc:docMk/>
          <pc:sldMk cId="3052327886" sldId="275"/>
        </pc:sldMkLst>
      </pc:sldChg>
      <pc:sldChg chg="new">
        <pc:chgData name="Lamp András" userId="S::lampandras@turr.hu::f62afd61-97c0-4675-9a58-4d02dbc5a399" providerId="AD" clId="Web-{9FEE2F81-7CB5-8FF1-F1B2-F99D06A527EC}" dt="2023-09-21T07:05:58.638" v="24"/>
        <pc:sldMkLst>
          <pc:docMk/>
          <pc:sldMk cId="2823293608" sldId="276"/>
        </pc:sldMkLst>
      </pc:sldChg>
      <pc:sldChg chg="new">
        <pc:chgData name="Lamp András" userId="S::lampandras@turr.hu::f62afd61-97c0-4675-9a58-4d02dbc5a399" providerId="AD" clId="Web-{9FEE2F81-7CB5-8FF1-F1B2-F99D06A527EC}" dt="2023-09-21T07:05:59.341" v="25"/>
        <pc:sldMkLst>
          <pc:docMk/>
          <pc:sldMk cId="397807515" sldId="277"/>
        </pc:sldMkLst>
      </pc:sldChg>
      <pc:sldChg chg="new">
        <pc:chgData name="Lamp András" userId="S::lampandras@turr.hu::f62afd61-97c0-4675-9a58-4d02dbc5a399" providerId="AD" clId="Web-{9FEE2F81-7CB5-8FF1-F1B2-F99D06A527EC}" dt="2023-09-21T07:05:59.998" v="26"/>
        <pc:sldMkLst>
          <pc:docMk/>
          <pc:sldMk cId="2294874105" sldId="278"/>
        </pc:sldMkLst>
      </pc:sldChg>
      <pc:sldChg chg="new">
        <pc:chgData name="Lamp András" userId="S::lampandras@turr.hu::f62afd61-97c0-4675-9a58-4d02dbc5a399" providerId="AD" clId="Web-{9FEE2F81-7CB5-8FF1-F1B2-F99D06A527EC}" dt="2023-09-21T07:06:00.794" v="27"/>
        <pc:sldMkLst>
          <pc:docMk/>
          <pc:sldMk cId="454373769" sldId="279"/>
        </pc:sldMkLst>
      </pc:sldChg>
      <pc:sldChg chg="new">
        <pc:chgData name="Lamp András" userId="S::lampandras@turr.hu::f62afd61-97c0-4675-9a58-4d02dbc5a399" providerId="AD" clId="Web-{9FEE2F81-7CB5-8FF1-F1B2-F99D06A527EC}" dt="2023-09-21T07:06:01.294" v="28"/>
        <pc:sldMkLst>
          <pc:docMk/>
          <pc:sldMk cId="2707855219" sldId="280"/>
        </pc:sldMkLst>
      </pc:sldChg>
    </pc:docChg>
  </pc:docChgLst>
  <pc:docChgLst>
    <pc:chgData name="Vér Bence" userId="S::verbence@turr.hu::4d96f8ba-3497-49d6-8367-98dddb13d2ce" providerId="AD" clId="Web-{941C2D40-C8A4-279C-301C-55EC7FE03910}"/>
    <pc:docChg chg="addSld modSld">
      <pc:chgData name="Vér Bence" userId="S::verbence@turr.hu::4d96f8ba-3497-49d6-8367-98dddb13d2ce" providerId="AD" clId="Web-{941C2D40-C8A4-279C-301C-55EC7FE03910}" dt="2023-09-27T10:29:01.826" v="182" actId="20577"/>
      <pc:docMkLst>
        <pc:docMk/>
      </pc:docMkLst>
      <pc:sldChg chg="delSp modSp">
        <pc:chgData name="Vér Bence" userId="S::verbence@turr.hu::4d96f8ba-3497-49d6-8367-98dddb13d2ce" providerId="AD" clId="Web-{941C2D40-C8A4-279C-301C-55EC7FE03910}" dt="2023-09-27T10:21:58.715" v="1"/>
        <pc:sldMkLst>
          <pc:docMk/>
          <pc:sldMk cId="4266748471" sldId="256"/>
        </pc:sldMkLst>
        <pc:spChg chg="del mod">
          <ac:chgData name="Vér Bence" userId="S::verbence@turr.hu::4d96f8ba-3497-49d6-8367-98dddb13d2ce" providerId="AD" clId="Web-{941C2D40-C8A4-279C-301C-55EC7FE03910}" dt="2023-09-27T10:21:58.715" v="1"/>
          <ac:spMkLst>
            <pc:docMk/>
            <pc:sldMk cId="4266748471" sldId="256"/>
            <ac:spMk id="3" creationId="{00000000-0000-0000-0000-000000000000}"/>
          </ac:spMkLst>
        </pc:spChg>
      </pc:sldChg>
      <pc:sldChg chg="modSp">
        <pc:chgData name="Vér Bence" userId="S::verbence@turr.hu::4d96f8ba-3497-49d6-8367-98dddb13d2ce" providerId="AD" clId="Web-{941C2D40-C8A4-279C-301C-55EC7FE03910}" dt="2023-09-27T10:23:13.093" v="5" actId="20577"/>
        <pc:sldMkLst>
          <pc:docMk/>
          <pc:sldMk cId="4109646268" sldId="270"/>
        </pc:sldMkLst>
        <pc:spChg chg="mod">
          <ac:chgData name="Vér Bence" userId="S::verbence@turr.hu::4d96f8ba-3497-49d6-8367-98dddb13d2ce" providerId="AD" clId="Web-{941C2D40-C8A4-279C-301C-55EC7FE03910}" dt="2023-09-27T10:23:13.093" v="5" actId="20577"/>
          <ac:spMkLst>
            <pc:docMk/>
            <pc:sldMk cId="4109646268" sldId="270"/>
            <ac:spMk id="3" creationId="{AC3AF383-EF13-949A-8D04-09C8FA4DDAF4}"/>
          </ac:spMkLst>
        </pc:spChg>
      </pc:sldChg>
      <pc:sldChg chg="modSp">
        <pc:chgData name="Vér Bence" userId="S::verbence@turr.hu::4d96f8ba-3497-49d6-8367-98dddb13d2ce" providerId="AD" clId="Web-{941C2D40-C8A4-279C-301C-55EC7FE03910}" dt="2023-09-27T10:26:35.617" v="124" actId="20577"/>
        <pc:sldMkLst>
          <pc:docMk/>
          <pc:sldMk cId="1189202490" sldId="281"/>
        </pc:sldMkLst>
        <pc:spChg chg="mod">
          <ac:chgData name="Vér Bence" userId="S::verbence@turr.hu::4d96f8ba-3497-49d6-8367-98dddb13d2ce" providerId="AD" clId="Web-{941C2D40-C8A4-279C-301C-55EC7FE03910}" dt="2023-09-27T10:26:35.617" v="124" actId="20577"/>
          <ac:spMkLst>
            <pc:docMk/>
            <pc:sldMk cId="1189202490" sldId="281"/>
            <ac:spMk id="3" creationId="{17D0957B-E7E9-8788-F37B-EA7353D64E6F}"/>
          </ac:spMkLst>
        </pc:spChg>
      </pc:sldChg>
      <pc:sldChg chg="modSp add replId">
        <pc:chgData name="Vér Bence" userId="S::verbence@turr.hu::4d96f8ba-3497-49d6-8367-98dddb13d2ce" providerId="AD" clId="Web-{941C2D40-C8A4-279C-301C-55EC7FE03910}" dt="2023-09-27T10:29:01.826" v="182" actId="20577"/>
        <pc:sldMkLst>
          <pc:docMk/>
          <pc:sldMk cId="2875528474" sldId="288"/>
        </pc:sldMkLst>
        <pc:spChg chg="mod">
          <ac:chgData name="Vér Bence" userId="S::verbence@turr.hu::4d96f8ba-3497-49d6-8367-98dddb13d2ce" providerId="AD" clId="Web-{941C2D40-C8A4-279C-301C-55EC7FE03910}" dt="2023-09-27T10:27:20.463" v="129" actId="20577"/>
          <ac:spMkLst>
            <pc:docMk/>
            <pc:sldMk cId="2875528474" sldId="288"/>
            <ac:spMk id="2" creationId="{9902CDE5-4308-2256-197D-74209562B52E}"/>
          </ac:spMkLst>
        </pc:spChg>
        <pc:spChg chg="mod">
          <ac:chgData name="Vér Bence" userId="S::verbence@turr.hu::4d96f8ba-3497-49d6-8367-98dddb13d2ce" providerId="AD" clId="Web-{941C2D40-C8A4-279C-301C-55EC7FE03910}" dt="2023-09-27T10:29:01.826" v="182" actId="20577"/>
          <ac:spMkLst>
            <pc:docMk/>
            <pc:sldMk cId="2875528474" sldId="288"/>
            <ac:spMk id="3" creationId="{B6715902-4B5A-0561-2360-1501C7F1C7AD}"/>
          </ac:spMkLst>
        </pc:spChg>
      </pc:sldChg>
    </pc:docChg>
  </pc:docChgLst>
  <pc:docChgLst>
    <pc:chgData name="Kraljevic Darjan" userId="S::kraljevicdarjan@turr.hu::501df101-cc8f-40a4-83d5-bceb588386a8" providerId="AD" clId="Web-{CBFAF9F7-1F9B-EEEF-A3D6-BD422348ADB0}"/>
    <pc:docChg chg="addSld modSld sldOrd">
      <pc:chgData name="Kraljevic Darjan" userId="S::kraljevicdarjan@turr.hu::501df101-cc8f-40a4-83d5-bceb588386a8" providerId="AD" clId="Web-{CBFAF9F7-1F9B-EEEF-A3D6-BD422348ADB0}" dt="2023-09-27T10:28:42.378" v="88"/>
      <pc:docMkLst>
        <pc:docMk/>
      </pc:docMkLst>
      <pc:sldChg chg="addSp delSp modSp new ord">
        <pc:chgData name="Kraljevic Darjan" userId="S::kraljevicdarjan@turr.hu::501df101-cc8f-40a4-83d5-bceb588386a8" providerId="AD" clId="Web-{CBFAF9F7-1F9B-EEEF-A3D6-BD422348ADB0}" dt="2023-09-27T10:28:42.378" v="88"/>
        <pc:sldMkLst>
          <pc:docMk/>
          <pc:sldMk cId="101495356" sldId="285"/>
        </pc:sldMkLst>
        <pc:spChg chg="mod">
          <ac:chgData name="Kraljevic Darjan" userId="S::kraljevicdarjan@turr.hu::501df101-cc8f-40a4-83d5-bceb588386a8" providerId="AD" clId="Web-{CBFAF9F7-1F9B-EEEF-A3D6-BD422348ADB0}" dt="2023-09-27T10:24:48.715" v="29" actId="1076"/>
          <ac:spMkLst>
            <pc:docMk/>
            <pc:sldMk cId="101495356" sldId="285"/>
            <ac:spMk id="2" creationId="{2B95F5E5-8E3C-F704-D1C3-996665E7EBAF}"/>
          </ac:spMkLst>
        </pc:spChg>
        <pc:spChg chg="del mod">
          <ac:chgData name="Kraljevic Darjan" userId="S::kraljevicdarjan@turr.hu::501df101-cc8f-40a4-83d5-bceb588386a8" providerId="AD" clId="Web-{CBFAF9F7-1F9B-EEEF-A3D6-BD422348ADB0}" dt="2023-09-27T10:23:38.041" v="18"/>
          <ac:spMkLst>
            <pc:docMk/>
            <pc:sldMk cId="101495356" sldId="285"/>
            <ac:spMk id="3" creationId="{2D779FDD-AD52-93A3-788D-DFC36766EA2F}"/>
          </ac:spMkLst>
        </pc:spChg>
        <pc:spChg chg="add mod">
          <ac:chgData name="Kraljevic Darjan" userId="S::kraljevicdarjan@turr.hu::501df101-cc8f-40a4-83d5-bceb588386a8" providerId="AD" clId="Web-{CBFAF9F7-1F9B-EEEF-A3D6-BD422348ADB0}" dt="2023-09-27T10:25:48.717" v="61" actId="20577"/>
          <ac:spMkLst>
            <pc:docMk/>
            <pc:sldMk cId="101495356" sldId="285"/>
            <ac:spMk id="5" creationId="{B7A4E32B-01FA-D0B5-84E3-A5CE1EC8ACD9}"/>
          </ac:spMkLst>
        </pc:spChg>
        <pc:picChg chg="add mod ord">
          <ac:chgData name="Kraljevic Darjan" userId="S::kraljevicdarjan@turr.hu::501df101-cc8f-40a4-83d5-bceb588386a8" providerId="AD" clId="Web-{CBFAF9F7-1F9B-EEEF-A3D6-BD422348ADB0}" dt="2023-09-27T10:24:44.277" v="28" actId="1076"/>
          <ac:picMkLst>
            <pc:docMk/>
            <pc:sldMk cId="101495356" sldId="285"/>
            <ac:picMk id="4" creationId="{8E1A1D7E-06F9-6A96-E227-8A1958C509FF}"/>
          </ac:picMkLst>
        </pc:picChg>
      </pc:sldChg>
      <pc:sldChg chg="addSp delSp modSp new">
        <pc:chgData name="Kraljevic Darjan" userId="S::kraljevicdarjan@turr.hu::501df101-cc8f-40a4-83d5-bceb588386a8" providerId="AD" clId="Web-{CBFAF9F7-1F9B-EEEF-A3D6-BD422348ADB0}" dt="2023-09-27T10:28:32.893" v="87" actId="1076"/>
        <pc:sldMkLst>
          <pc:docMk/>
          <pc:sldMk cId="780059761" sldId="286"/>
        </pc:sldMkLst>
        <pc:spChg chg="mod">
          <ac:chgData name="Kraljevic Darjan" userId="S::kraljevicdarjan@turr.hu::501df101-cc8f-40a4-83d5-bceb588386a8" providerId="AD" clId="Web-{CBFAF9F7-1F9B-EEEF-A3D6-BD422348ADB0}" dt="2023-09-27T10:28:27.799" v="85" actId="1076"/>
          <ac:spMkLst>
            <pc:docMk/>
            <pc:sldMk cId="780059761" sldId="286"/>
            <ac:spMk id="2" creationId="{1AC719B2-AD94-DDA0-3694-692A2B6618DD}"/>
          </ac:spMkLst>
        </pc:spChg>
        <pc:spChg chg="del mod">
          <ac:chgData name="Kraljevic Darjan" userId="S::kraljevicdarjan@turr.hu::501df101-cc8f-40a4-83d5-bceb588386a8" providerId="AD" clId="Web-{CBFAF9F7-1F9B-EEEF-A3D6-BD422348ADB0}" dt="2023-09-27T10:27:21.032" v="77"/>
          <ac:spMkLst>
            <pc:docMk/>
            <pc:sldMk cId="780059761" sldId="286"/>
            <ac:spMk id="3" creationId="{F6EB503D-B5D0-ABDC-571C-B73C9B999C0A}"/>
          </ac:spMkLst>
        </pc:spChg>
        <pc:picChg chg="add mod ord">
          <ac:chgData name="Kraljevic Darjan" userId="S::kraljevicdarjan@turr.hu::501df101-cc8f-40a4-83d5-bceb588386a8" providerId="AD" clId="Web-{CBFAF9F7-1F9B-EEEF-A3D6-BD422348ADB0}" dt="2023-09-27T10:28:32.893" v="87" actId="1076"/>
          <ac:picMkLst>
            <pc:docMk/>
            <pc:sldMk cId="780059761" sldId="286"/>
            <ac:picMk id="4" creationId="{CCD2251B-A8BB-D2A8-D19D-0FC2F4405B42}"/>
          </ac:picMkLst>
        </pc:picChg>
      </pc:sldChg>
    </pc:docChg>
  </pc:docChgLst>
  <pc:docChgLst>
    <pc:chgData name="Vér Bence" userId="S::verbence@turr.hu::4d96f8ba-3497-49d6-8367-98dddb13d2ce" providerId="AD" clId="Web-{D9FADF0C-B415-82E5-C75C-D0368351A8F1}"/>
    <pc:docChg chg="modSld">
      <pc:chgData name="Vér Bence" userId="S::verbence@turr.hu::4d96f8ba-3497-49d6-8367-98dddb13d2ce" providerId="AD" clId="Web-{D9FADF0C-B415-82E5-C75C-D0368351A8F1}" dt="2023-09-21T07:34:19.566" v="184" actId="20577"/>
      <pc:docMkLst>
        <pc:docMk/>
      </pc:docMkLst>
      <pc:sldChg chg="modSp">
        <pc:chgData name="Vér Bence" userId="S::verbence@turr.hu::4d96f8ba-3497-49d6-8367-98dddb13d2ce" providerId="AD" clId="Web-{D9FADF0C-B415-82E5-C75C-D0368351A8F1}" dt="2023-09-21T07:04:51.018" v="91" actId="20577"/>
        <pc:sldMkLst>
          <pc:docMk/>
          <pc:sldMk cId="4266748471" sldId="256"/>
        </pc:sldMkLst>
        <pc:spChg chg="mod">
          <ac:chgData name="Vér Bence" userId="S::verbence@turr.hu::4d96f8ba-3497-49d6-8367-98dddb13d2ce" providerId="AD" clId="Web-{D9FADF0C-B415-82E5-C75C-D0368351A8F1}" dt="2023-09-21T07:03:59.016" v="33" actId="20577"/>
          <ac:spMkLst>
            <pc:docMk/>
            <pc:sldMk cId="4266748471" sldId="256"/>
            <ac:spMk id="3" creationId="{00000000-0000-0000-0000-000000000000}"/>
          </ac:spMkLst>
        </pc:spChg>
        <pc:spChg chg="mod">
          <ac:chgData name="Vér Bence" userId="S::verbence@turr.hu::4d96f8ba-3497-49d6-8367-98dddb13d2ce" providerId="AD" clId="Web-{D9FADF0C-B415-82E5-C75C-D0368351A8F1}" dt="2023-09-21T07:04:51.018" v="91" actId="20577"/>
          <ac:spMkLst>
            <pc:docMk/>
            <pc:sldMk cId="4266748471" sldId="256"/>
            <ac:spMk id="16" creationId="{655BB87F-B98E-96D2-1B7A-443703B5449A}"/>
          </ac:spMkLst>
        </pc:spChg>
      </pc:sldChg>
      <pc:sldChg chg="delSp modSp delAnim">
        <pc:chgData name="Vér Bence" userId="S::verbence@turr.hu::4d96f8ba-3497-49d6-8367-98dddb13d2ce" providerId="AD" clId="Web-{D9FADF0C-B415-82E5-C75C-D0368351A8F1}" dt="2023-09-21T07:25:53.396" v="171" actId="1076"/>
        <pc:sldMkLst>
          <pc:docMk/>
          <pc:sldMk cId="1632635407" sldId="257"/>
        </pc:sldMkLst>
        <pc:spChg chg="mod">
          <ac:chgData name="Vér Bence" userId="S::verbence@turr.hu::4d96f8ba-3497-49d6-8367-98dddb13d2ce" providerId="AD" clId="Web-{D9FADF0C-B415-82E5-C75C-D0368351A8F1}" dt="2023-09-21T07:25:44.270" v="168" actId="20577"/>
          <ac:spMkLst>
            <pc:docMk/>
            <pc:sldMk cId="1632635407" sldId="257"/>
            <ac:spMk id="7" creationId="{5264D29A-2245-BFEF-33B1-0394D83E36A2}"/>
          </ac:spMkLst>
        </pc:spChg>
        <pc:spChg chg="del mod">
          <ac:chgData name="Vér Bence" userId="S::verbence@turr.hu::4d96f8ba-3497-49d6-8367-98dddb13d2ce" providerId="AD" clId="Web-{D9FADF0C-B415-82E5-C75C-D0368351A8F1}" dt="2023-09-21T07:11:43.748" v="116"/>
          <ac:spMkLst>
            <pc:docMk/>
            <pc:sldMk cId="1632635407" sldId="257"/>
            <ac:spMk id="14" creationId="{12F88E23-8DBA-ADF8-0DA5-4249A1AD2728}"/>
          </ac:spMkLst>
        </pc:spChg>
        <pc:picChg chg="mod">
          <ac:chgData name="Vér Bence" userId="S::verbence@turr.hu::4d96f8ba-3497-49d6-8367-98dddb13d2ce" providerId="AD" clId="Web-{D9FADF0C-B415-82E5-C75C-D0368351A8F1}" dt="2023-09-21T07:25:53.396" v="171" actId="1076"/>
          <ac:picMkLst>
            <pc:docMk/>
            <pc:sldMk cId="1632635407" sldId="257"/>
            <ac:picMk id="3" creationId="{5FE1F2CF-EF4A-D600-45D8-495948C084A4}"/>
          </ac:picMkLst>
        </pc:picChg>
        <pc:picChg chg="mod">
          <ac:chgData name="Vér Bence" userId="S::verbence@turr.hu::4d96f8ba-3497-49d6-8367-98dddb13d2ce" providerId="AD" clId="Web-{D9FADF0C-B415-82E5-C75C-D0368351A8F1}" dt="2023-09-21T07:25:53.239" v="169" actId="1076"/>
          <ac:picMkLst>
            <pc:docMk/>
            <pc:sldMk cId="1632635407" sldId="257"/>
            <ac:picMk id="5" creationId="{B5E2403F-C45F-4D4F-EC85-633707BC5486}"/>
          </ac:picMkLst>
        </pc:picChg>
        <pc:picChg chg="mod modCrop">
          <ac:chgData name="Vér Bence" userId="S::verbence@turr.hu::4d96f8ba-3497-49d6-8367-98dddb13d2ce" providerId="AD" clId="Web-{D9FADF0C-B415-82E5-C75C-D0368351A8F1}" dt="2023-09-21T07:25:53.364" v="170" actId="1076"/>
          <ac:picMkLst>
            <pc:docMk/>
            <pc:sldMk cId="1632635407" sldId="257"/>
            <ac:picMk id="12" creationId="{A08097E7-8344-CEC6-E929-9BC56CDE3500}"/>
          </ac:picMkLst>
        </pc:picChg>
      </pc:sldChg>
      <pc:sldChg chg="addSp modSp">
        <pc:chgData name="Vér Bence" userId="S::verbence@turr.hu::4d96f8ba-3497-49d6-8367-98dddb13d2ce" providerId="AD" clId="Web-{D9FADF0C-B415-82E5-C75C-D0368351A8F1}" dt="2023-09-21T07:16:03.442" v="127" actId="1076"/>
        <pc:sldMkLst>
          <pc:docMk/>
          <pc:sldMk cId="2884029766" sldId="269"/>
        </pc:sldMkLst>
        <pc:spChg chg="add mod">
          <ac:chgData name="Vér Bence" userId="S::verbence@turr.hu::4d96f8ba-3497-49d6-8367-98dddb13d2ce" providerId="AD" clId="Web-{D9FADF0C-B415-82E5-C75C-D0368351A8F1}" dt="2023-09-21T07:16:03.442" v="127" actId="1076"/>
          <ac:spMkLst>
            <pc:docMk/>
            <pc:sldMk cId="2884029766" sldId="269"/>
            <ac:spMk id="5" creationId="{A70D5830-B309-DF70-0665-9C539D1B9758}"/>
          </ac:spMkLst>
        </pc:spChg>
      </pc:sldChg>
      <pc:sldChg chg="modSp">
        <pc:chgData name="Vér Bence" userId="S::verbence@turr.hu::4d96f8ba-3497-49d6-8367-98dddb13d2ce" providerId="AD" clId="Web-{D9FADF0C-B415-82E5-C75C-D0368351A8F1}" dt="2023-09-21T07:13:01.078" v="117" actId="1076"/>
        <pc:sldMkLst>
          <pc:docMk/>
          <pc:sldMk cId="4109646268" sldId="270"/>
        </pc:sldMkLst>
        <pc:spChg chg="mod">
          <ac:chgData name="Vér Bence" userId="S::verbence@turr.hu::4d96f8ba-3497-49d6-8367-98dddb13d2ce" providerId="AD" clId="Web-{D9FADF0C-B415-82E5-C75C-D0368351A8F1}" dt="2023-09-21T07:13:01.078" v="117" actId="1076"/>
          <ac:spMkLst>
            <pc:docMk/>
            <pc:sldMk cId="4109646268" sldId="270"/>
            <ac:spMk id="3" creationId="{AC3AF383-EF13-949A-8D04-09C8FA4DDAF4}"/>
          </ac:spMkLst>
        </pc:spChg>
      </pc:sldChg>
      <pc:sldChg chg="modSp mod modClrScheme chgLayout">
        <pc:chgData name="Vér Bence" userId="S::verbence@turr.hu::4d96f8ba-3497-49d6-8367-98dddb13d2ce" providerId="AD" clId="Web-{D9FADF0C-B415-82E5-C75C-D0368351A8F1}" dt="2023-09-21T07:34:19.566" v="184" actId="20577"/>
        <pc:sldMkLst>
          <pc:docMk/>
          <pc:sldMk cId="1742839160" sldId="271"/>
        </pc:sldMkLst>
        <pc:spChg chg="mod ord">
          <ac:chgData name="Vér Bence" userId="S::verbence@turr.hu::4d96f8ba-3497-49d6-8367-98dddb13d2ce" providerId="AD" clId="Web-{D9FADF0C-B415-82E5-C75C-D0368351A8F1}" dt="2023-09-21T07:17:41.429" v="129"/>
          <ac:spMkLst>
            <pc:docMk/>
            <pc:sldMk cId="1742839160" sldId="271"/>
            <ac:spMk id="2" creationId="{56388C74-08A0-E0C3-D9FC-C54BCF50B6B6}"/>
          </ac:spMkLst>
        </pc:spChg>
        <pc:spChg chg="mod ord">
          <ac:chgData name="Vér Bence" userId="S::verbence@turr.hu::4d96f8ba-3497-49d6-8367-98dddb13d2ce" providerId="AD" clId="Web-{D9FADF0C-B415-82E5-C75C-D0368351A8F1}" dt="2023-09-21T07:34:19.566" v="184" actId="20577"/>
          <ac:spMkLst>
            <pc:docMk/>
            <pc:sldMk cId="1742839160" sldId="271"/>
            <ac:spMk id="3" creationId="{74ADC3FE-DEA3-6545-86BA-229B11411C22}"/>
          </ac:spMkLst>
        </pc:spChg>
      </pc:sldChg>
    </pc:docChg>
  </pc:docChgLst>
  <pc:docChgLst>
    <pc:chgData name="Lamp András" userId="S::lampandras@turr.hu::f62afd61-97c0-4675-9a58-4d02dbc5a399" providerId="AD" clId="Web-{F34CBE57-7BEA-08A1-FC02-AB86CE5AD96A}"/>
    <pc:docChg chg="modSld">
      <pc:chgData name="Lamp András" userId="S::lampandras@turr.hu::f62afd61-97c0-4675-9a58-4d02dbc5a399" providerId="AD" clId="Web-{F34CBE57-7BEA-08A1-FC02-AB86CE5AD96A}" dt="2023-09-27T10:28:38.503" v="64" actId="1076"/>
      <pc:docMkLst>
        <pc:docMk/>
      </pc:docMkLst>
      <pc:sldChg chg="addSp delSp modSp">
        <pc:chgData name="Lamp András" userId="S::lampandras@turr.hu::f62afd61-97c0-4675-9a58-4d02dbc5a399" providerId="AD" clId="Web-{F34CBE57-7BEA-08A1-FC02-AB86CE5AD96A}" dt="2023-09-27T10:28:38.503" v="64" actId="1076"/>
        <pc:sldMkLst>
          <pc:docMk/>
          <pc:sldMk cId="3052327886" sldId="275"/>
        </pc:sldMkLst>
        <pc:spChg chg="mod">
          <ac:chgData name="Lamp András" userId="S::lampandras@turr.hu::f62afd61-97c0-4675-9a58-4d02dbc5a399" providerId="AD" clId="Web-{F34CBE57-7BEA-08A1-FC02-AB86CE5AD96A}" dt="2023-09-27T10:23:14.931" v="5" actId="1076"/>
          <ac:spMkLst>
            <pc:docMk/>
            <pc:sldMk cId="3052327886" sldId="275"/>
            <ac:spMk id="2" creationId="{9902CDE5-4308-2256-197D-74209562B52E}"/>
          </ac:spMkLst>
        </pc:spChg>
        <pc:spChg chg="mod">
          <ac:chgData name="Lamp András" userId="S::lampandras@turr.hu::f62afd61-97c0-4675-9a58-4d02dbc5a399" providerId="AD" clId="Web-{F34CBE57-7BEA-08A1-FC02-AB86CE5AD96A}" dt="2023-09-27T10:26:34.531" v="56" actId="20577"/>
          <ac:spMkLst>
            <pc:docMk/>
            <pc:sldMk cId="3052327886" sldId="275"/>
            <ac:spMk id="3" creationId="{B6715902-4B5A-0561-2360-1501C7F1C7AD}"/>
          </ac:spMkLst>
        </pc:spChg>
        <pc:picChg chg="add del mod">
          <ac:chgData name="Lamp András" userId="S::lampandras@turr.hu::f62afd61-97c0-4675-9a58-4d02dbc5a399" providerId="AD" clId="Web-{F34CBE57-7BEA-08A1-FC02-AB86CE5AD96A}" dt="2023-09-27T10:28:27.065" v="60"/>
          <ac:picMkLst>
            <pc:docMk/>
            <pc:sldMk cId="3052327886" sldId="275"/>
            <ac:picMk id="4" creationId="{E1878BC9-D066-1F71-BAD4-658B32294855}"/>
          </ac:picMkLst>
        </pc:picChg>
        <pc:picChg chg="add mod">
          <ac:chgData name="Lamp András" userId="S::lampandras@turr.hu::f62afd61-97c0-4675-9a58-4d02dbc5a399" providerId="AD" clId="Web-{F34CBE57-7BEA-08A1-FC02-AB86CE5AD96A}" dt="2023-09-27T10:28:38.503" v="64" actId="1076"/>
          <ac:picMkLst>
            <pc:docMk/>
            <pc:sldMk cId="3052327886" sldId="275"/>
            <ac:picMk id="5" creationId="{32380223-9B58-D760-BEE9-4AE5D1E60AE7}"/>
          </ac:picMkLst>
        </pc:picChg>
      </pc:sldChg>
    </pc:docChg>
  </pc:docChgLst>
  <pc:docChgLst>
    <pc:chgData name="Kraljevic Darjan" userId="S::kraljevicdarjan@turr.hu::501df101-cc8f-40a4-83d5-bceb588386a8" providerId="AD" clId="Web-{4FD99ED2-5950-007C-6D41-CA608B646A55}"/>
    <pc:docChg chg="modSld sldOrd">
      <pc:chgData name="Kraljevic Darjan" userId="S::kraljevicdarjan@turr.hu::501df101-cc8f-40a4-83d5-bceb588386a8" providerId="AD" clId="Web-{4FD99ED2-5950-007C-6D41-CA608B646A55}" dt="2023-09-21T07:34:57.061" v="314" actId="20577"/>
      <pc:docMkLst>
        <pc:docMk/>
      </pc:docMkLst>
      <pc:sldChg chg="addSp delSp modSp">
        <pc:chgData name="Kraljevic Darjan" userId="S::kraljevicdarjan@turr.hu::501df101-cc8f-40a4-83d5-bceb588386a8" providerId="AD" clId="Web-{4FD99ED2-5950-007C-6D41-CA608B646A55}" dt="2023-09-21T07:06:55.283" v="30" actId="20577"/>
        <pc:sldMkLst>
          <pc:docMk/>
          <pc:sldMk cId="4266748471" sldId="256"/>
        </pc:sldMkLst>
        <pc:spChg chg="mod">
          <ac:chgData name="Kraljevic Darjan" userId="S::kraljevicdarjan@turr.hu::501df101-cc8f-40a4-83d5-bceb588386a8" providerId="AD" clId="Web-{4FD99ED2-5950-007C-6D41-CA608B646A55}" dt="2023-09-21T07:01:50.822" v="1" actId="20577"/>
          <ac:spMkLst>
            <pc:docMk/>
            <pc:sldMk cId="4266748471" sldId="256"/>
            <ac:spMk id="2" creationId="{00000000-0000-0000-0000-000000000000}"/>
          </ac:spMkLst>
        </pc:spChg>
        <pc:spChg chg="mod">
          <ac:chgData name="Kraljevic Darjan" userId="S::kraljevicdarjan@turr.hu::501df101-cc8f-40a4-83d5-bceb588386a8" providerId="AD" clId="Web-{4FD99ED2-5950-007C-6D41-CA608B646A55}" dt="2023-09-21T07:06:55.283" v="30" actId="20577"/>
          <ac:spMkLst>
            <pc:docMk/>
            <pc:sldMk cId="4266748471" sldId="256"/>
            <ac:spMk id="16" creationId="{655BB87F-B98E-96D2-1B7A-443703B5449A}"/>
          </ac:spMkLst>
        </pc:spChg>
        <pc:picChg chg="add del mod">
          <ac:chgData name="Kraljevic Darjan" userId="S::kraljevicdarjan@turr.hu::501df101-cc8f-40a4-83d5-bceb588386a8" providerId="AD" clId="Web-{4FD99ED2-5950-007C-6D41-CA608B646A55}" dt="2023-09-21T07:04:36.529" v="3"/>
          <ac:picMkLst>
            <pc:docMk/>
            <pc:sldMk cId="4266748471" sldId="256"/>
            <ac:picMk id="5" creationId="{58B3EC59-0BAE-EDAB-DDA0-9BC3231E7399}"/>
          </ac:picMkLst>
        </pc:picChg>
      </pc:sldChg>
      <pc:sldChg chg="addSp delSp modSp">
        <pc:chgData name="Kraljevic Darjan" userId="S::kraljevicdarjan@turr.hu::501df101-cc8f-40a4-83d5-bceb588386a8" providerId="AD" clId="Web-{4FD99ED2-5950-007C-6D41-CA608B646A55}" dt="2023-09-21T07:04:40.342" v="4"/>
        <pc:sldMkLst>
          <pc:docMk/>
          <pc:sldMk cId="1632635407" sldId="257"/>
        </pc:sldMkLst>
        <pc:spChg chg="add mod">
          <ac:chgData name="Kraljevic Darjan" userId="S::kraljevicdarjan@turr.hu::501df101-cc8f-40a4-83d5-bceb588386a8" providerId="AD" clId="Web-{4FD99ED2-5950-007C-6D41-CA608B646A55}" dt="2023-09-21T07:04:40.342" v="4"/>
          <ac:spMkLst>
            <pc:docMk/>
            <pc:sldMk cId="1632635407" sldId="257"/>
            <ac:spMk id="6" creationId="{A0C674BC-7AD7-932A-50C7-E100F751EB95}"/>
          </ac:spMkLst>
        </pc:spChg>
        <pc:picChg chg="del">
          <ac:chgData name="Kraljevic Darjan" userId="S::kraljevicdarjan@turr.hu::501df101-cc8f-40a4-83d5-bceb588386a8" providerId="AD" clId="Web-{4FD99ED2-5950-007C-6D41-CA608B646A55}" dt="2023-09-21T07:04:40.342" v="4"/>
          <ac:picMkLst>
            <pc:docMk/>
            <pc:sldMk cId="1632635407" sldId="257"/>
            <ac:picMk id="4" creationId="{F22C7421-4792-6BF5-B2B9-34CB77B8E5E0}"/>
          </ac:picMkLst>
        </pc:picChg>
      </pc:sldChg>
      <pc:sldChg chg="modSp">
        <pc:chgData name="Kraljevic Darjan" userId="S::kraljevicdarjan@turr.hu::501df101-cc8f-40a4-83d5-bceb588386a8" providerId="AD" clId="Web-{4FD99ED2-5950-007C-6D41-CA608B646A55}" dt="2023-09-21T07:34:57.061" v="314" actId="20577"/>
        <pc:sldMkLst>
          <pc:docMk/>
          <pc:sldMk cId="4057924840" sldId="258"/>
        </pc:sldMkLst>
        <pc:spChg chg="mod">
          <ac:chgData name="Kraljevic Darjan" userId="S::kraljevicdarjan@turr.hu::501df101-cc8f-40a4-83d5-bceb588386a8" providerId="AD" clId="Web-{4FD99ED2-5950-007C-6D41-CA608B646A55}" dt="2023-09-21T07:13:52.497" v="40" actId="20577"/>
          <ac:spMkLst>
            <pc:docMk/>
            <pc:sldMk cId="4057924840" sldId="258"/>
            <ac:spMk id="2" creationId="{32872119-8BF3-04B0-2060-AE763D651A78}"/>
          </ac:spMkLst>
        </pc:spChg>
        <pc:spChg chg="mod">
          <ac:chgData name="Kraljevic Darjan" userId="S::kraljevicdarjan@turr.hu::501df101-cc8f-40a4-83d5-bceb588386a8" providerId="AD" clId="Web-{4FD99ED2-5950-007C-6D41-CA608B646A55}" dt="2023-09-21T07:34:57.061" v="314" actId="20577"/>
          <ac:spMkLst>
            <pc:docMk/>
            <pc:sldMk cId="4057924840" sldId="258"/>
            <ac:spMk id="3" creationId="{ECD8F003-3368-FB12-A10D-E7E3F7A80189}"/>
          </ac:spMkLst>
        </pc:spChg>
      </pc:sldChg>
      <pc:sldChg chg="ord">
        <pc:chgData name="Kraljevic Darjan" userId="S::kraljevicdarjan@turr.hu::501df101-cc8f-40a4-83d5-bceb588386a8" providerId="AD" clId="Web-{4FD99ED2-5950-007C-6D41-CA608B646A55}" dt="2023-09-21T07:28:16.301" v="210"/>
        <pc:sldMkLst>
          <pc:docMk/>
          <pc:sldMk cId="1436260275" sldId="259"/>
        </pc:sldMkLst>
      </pc:sldChg>
    </pc:docChg>
  </pc:docChgLst>
  <pc:docChgLst>
    <pc:chgData name="Basa Martin" userId="S::basamartin@turr.hu::e21ddeb5-611c-439f-b107-f88098a14902" providerId="AD" clId="Web-{2EA35C3E-AD1C-4AA5-B227-DADEE595BD7F}"/>
    <pc:docChg chg="addSld modSld sldOrd addMainMaster delMainMaster">
      <pc:chgData name="Basa Martin" userId="S::basamartin@turr.hu::e21ddeb5-611c-439f-b107-f88098a14902" providerId="AD" clId="Web-{2EA35C3E-AD1C-4AA5-B227-DADEE595BD7F}" dt="2023-09-21T07:36:37.184" v="560"/>
      <pc:docMkLst>
        <pc:docMk/>
      </pc:docMkLst>
      <pc:sldChg chg="addSp delSp modSp mod setBg modClrScheme addAnim chgLayout">
        <pc:chgData name="Basa Martin" userId="S::basamartin@turr.hu::e21ddeb5-611c-439f-b107-f88098a14902" providerId="AD" clId="Web-{2EA35C3E-AD1C-4AA5-B227-DADEE595BD7F}" dt="2023-09-21T07:04:18.718" v="37"/>
        <pc:sldMkLst>
          <pc:docMk/>
          <pc:sldMk cId="4266748471" sldId="256"/>
        </pc:sldMkLst>
        <pc:spChg chg="mod ord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4266748471" sldId="256"/>
            <ac:spMk id="2" creationId="{00000000-0000-0000-0000-000000000000}"/>
          </ac:spMkLst>
        </pc:spChg>
        <pc:spChg chg="mod ord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4266748471" sldId="256"/>
            <ac:spMk id="3" creationId="{00000000-0000-0000-0000-000000000000}"/>
          </ac:spMkLst>
        </pc:spChg>
        <pc:spChg chg="add del">
          <ac:chgData name="Basa Martin" userId="S::basamartin@turr.hu::e21ddeb5-611c-439f-b107-f88098a14902" providerId="AD" clId="Web-{2EA35C3E-AD1C-4AA5-B227-DADEE595BD7F}" dt="2023-09-21T07:03:44.936" v="34"/>
          <ac:spMkLst>
            <pc:docMk/>
            <pc:sldMk cId="4266748471" sldId="256"/>
            <ac:spMk id="9" creationId="{A9CCD9CD-49AE-3D3E-923B-81ECD3FBF75F}"/>
          </ac:spMkLst>
        </pc:spChg>
        <pc:spChg chg="add mod ord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4266748471" sldId="256"/>
            <ac:spMk id="14" creationId="{C7F19D54-5A18-ACBE-4B72-296B46BBE7C4}"/>
          </ac:spMkLst>
        </pc:spChg>
        <pc:spChg chg="add mod ord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4266748471" sldId="256"/>
            <ac:spMk id="16" creationId="{655BB87F-B98E-96D2-1B7A-443703B5449A}"/>
          </ac:spMkLst>
        </pc:spChg>
        <pc:spChg chg="add mod ord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4266748471" sldId="256"/>
            <ac:spMk id="18" creationId="{1325CE35-9D14-21BB-F466-2185743A7FD1}"/>
          </ac:spMkLst>
        </pc:spChg>
        <pc:picChg chg="add mod">
          <ac:chgData name="Basa Martin" userId="S::basamartin@turr.hu::e21ddeb5-611c-439f-b107-f88098a14902" providerId="AD" clId="Web-{2EA35C3E-AD1C-4AA5-B227-DADEE595BD7F}" dt="2023-09-21T07:03:44.936" v="34"/>
          <ac:picMkLst>
            <pc:docMk/>
            <pc:sldMk cId="4266748471" sldId="256"/>
            <ac:picMk id="4" creationId="{39426589-C8F6-6839-FC1C-3835CE419DF4}"/>
          </ac:picMkLst>
        </pc:picChg>
      </pc:sldChg>
      <pc:sldChg chg="addSp delSp modSp new mod setBg modClrScheme addAnim modAnim setClrOvrMap delDesignElem chgLayout">
        <pc:chgData name="Basa Martin" userId="S::basamartin@turr.hu::e21ddeb5-611c-439f-b107-f88098a14902" providerId="AD" clId="Web-{2EA35C3E-AD1C-4AA5-B227-DADEE595BD7F}" dt="2023-09-21T07:24:08.014" v="365" actId="20577"/>
        <pc:sldMkLst>
          <pc:docMk/>
          <pc:sldMk cId="1632635407" sldId="257"/>
        </pc:sldMkLst>
        <pc:spChg chg="mod ord">
          <ac:chgData name="Basa Martin" userId="S::basamartin@turr.hu::e21ddeb5-611c-439f-b107-f88098a14902" providerId="AD" clId="Web-{2EA35C3E-AD1C-4AA5-B227-DADEE595BD7F}" dt="2023-09-21T07:05:14.001" v="51" actId="1076"/>
          <ac:spMkLst>
            <pc:docMk/>
            <pc:sldMk cId="1632635407" sldId="257"/>
            <ac:spMk id="2" creationId="{D8310C8C-0500-5417-1744-1F20AE244E78}"/>
          </ac:spMkLst>
        </pc:spChg>
        <pc:spChg chg="mod ord">
          <ac:chgData name="Basa Martin" userId="S::basamartin@turr.hu::e21ddeb5-611c-439f-b107-f88098a14902" providerId="AD" clId="Web-{2EA35C3E-AD1C-4AA5-B227-DADEE595BD7F}" dt="2023-09-21T07:04:08.046" v="36"/>
          <ac:spMkLst>
            <pc:docMk/>
            <pc:sldMk cId="1632635407" sldId="257"/>
            <ac:spMk id="3" creationId="{F32E4FDE-F575-0FED-A098-A4C7ED35A675}"/>
          </ac:spMkLst>
        </pc:spChg>
        <pc:spChg chg="mod">
          <ac:chgData name="Basa Martin" userId="S::basamartin@turr.hu::e21ddeb5-611c-439f-b107-f88098a14902" providerId="AD" clId="Web-{2EA35C3E-AD1C-4AA5-B227-DADEE595BD7F}" dt="2023-09-21T07:05:41.237" v="73" actId="1076"/>
          <ac:spMkLst>
            <pc:docMk/>
            <pc:sldMk cId="1632635407" sldId="257"/>
            <ac:spMk id="6" creationId="{A0C674BC-7AD7-932A-50C7-E100F751EB95}"/>
          </ac:spMkLst>
        </pc:spChg>
        <pc:spChg chg="add mod">
          <ac:chgData name="Basa Martin" userId="S::basamartin@turr.hu::e21ddeb5-611c-439f-b107-f88098a14902" providerId="AD" clId="Web-{2EA35C3E-AD1C-4AA5-B227-DADEE595BD7F}" dt="2023-09-21T07:24:08.014" v="365" actId="20577"/>
          <ac:spMkLst>
            <pc:docMk/>
            <pc:sldMk cId="1632635407" sldId="257"/>
            <ac:spMk id="7" creationId="{5264D29A-2245-BFEF-33B1-0394D83E36A2}"/>
          </ac:spMkLst>
        </pc:spChg>
        <pc:spChg chg="add del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1632635407" sldId="257"/>
            <ac:spMk id="8" creationId="{5DB0431E-0B04-44A1-9C51-531E28D18A60}"/>
          </ac:spMkLst>
        </pc:spChg>
        <pc:spChg chg="add del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1632635407" sldId="257"/>
            <ac:spMk id="10" creationId="{6B424749-EEE0-49C9-9ABF-97B171A3EA00}"/>
          </ac:spMkLst>
        </pc:spChg>
        <pc:spChg chg="add mod">
          <ac:chgData name="Basa Martin" userId="S::basamartin@turr.hu::e21ddeb5-611c-439f-b107-f88098a14902" providerId="AD" clId="Web-{2EA35C3E-AD1C-4AA5-B227-DADEE595BD7F}" dt="2023-09-21T07:10:52.436" v="101" actId="1076"/>
          <ac:spMkLst>
            <pc:docMk/>
            <pc:sldMk cId="1632635407" sldId="257"/>
            <ac:spMk id="14" creationId="{12F88E23-8DBA-ADF8-0DA5-4249A1AD2728}"/>
          </ac:spMkLst>
        </pc:spChg>
        <pc:spChg chg="add">
          <ac:chgData name="Basa Martin" userId="S::basamartin@turr.hu::e21ddeb5-611c-439f-b107-f88098a14902" providerId="AD" clId="Web-{2EA35C3E-AD1C-4AA5-B227-DADEE595BD7F}" dt="2023-09-21T07:04:21.015" v="38"/>
          <ac:spMkLst>
            <pc:docMk/>
            <pc:sldMk cId="1632635407" sldId="257"/>
            <ac:spMk id="19" creationId="{637214A4-997B-4C95-951E-08E1B51B5AF9}"/>
          </ac:spMkLst>
        </pc:spChg>
        <pc:grpChg chg="add">
          <ac:chgData name="Basa Martin" userId="S::basamartin@turr.hu::e21ddeb5-611c-439f-b107-f88098a14902" providerId="AD" clId="Web-{2EA35C3E-AD1C-4AA5-B227-DADEE595BD7F}" dt="2023-09-21T07:04:21.015" v="38"/>
          <ac:grpSpMkLst>
            <pc:docMk/>
            <pc:sldMk cId="1632635407" sldId="257"/>
            <ac:grpSpMk id="21" creationId="{307A8868-805D-4C18-8A8B-4817BA9FF9B5}"/>
          </ac:grpSpMkLst>
        </pc:grpChg>
        <pc:picChg chg="add mod">
          <ac:chgData name="Basa Martin" userId="S::basamartin@turr.hu::e21ddeb5-611c-439f-b107-f88098a14902" providerId="AD" clId="Web-{2EA35C3E-AD1C-4AA5-B227-DADEE595BD7F}" dt="2023-09-21T07:15:15.353" v="120" actId="1076"/>
          <ac:picMkLst>
            <pc:docMk/>
            <pc:sldMk cId="1632635407" sldId="257"/>
            <ac:picMk id="3" creationId="{5FE1F2CF-EF4A-D600-45D8-495948C084A4}"/>
          </ac:picMkLst>
        </pc:picChg>
        <pc:picChg chg="mod ord">
          <ac:chgData name="Basa Martin" userId="S::basamartin@turr.hu::e21ddeb5-611c-439f-b107-f88098a14902" providerId="AD" clId="Web-{2EA35C3E-AD1C-4AA5-B227-DADEE595BD7F}" dt="2023-09-21T07:04:21.015" v="38"/>
          <ac:picMkLst>
            <pc:docMk/>
            <pc:sldMk cId="1632635407" sldId="257"/>
            <ac:picMk id="4" creationId="{F22C7421-4792-6BF5-B2B9-34CB77B8E5E0}"/>
          </ac:picMkLst>
        </pc:picChg>
        <pc:picChg chg="add mod">
          <ac:chgData name="Basa Martin" userId="S::basamartin@turr.hu::e21ddeb5-611c-439f-b107-f88098a14902" providerId="AD" clId="Web-{2EA35C3E-AD1C-4AA5-B227-DADEE595BD7F}" dt="2023-09-21T07:06:44.802" v="83"/>
          <ac:picMkLst>
            <pc:docMk/>
            <pc:sldMk cId="1632635407" sldId="257"/>
            <ac:picMk id="5" creationId="{B5E2403F-C45F-4D4F-EC85-633707BC5486}"/>
          </ac:picMkLst>
        </pc:picChg>
        <pc:picChg chg="add mod">
          <ac:chgData name="Basa Martin" userId="S::basamartin@turr.hu::e21ddeb5-611c-439f-b107-f88098a14902" providerId="AD" clId="Web-{2EA35C3E-AD1C-4AA5-B227-DADEE595BD7F}" dt="2023-09-21T07:14:49.055" v="116" actId="1076"/>
          <ac:picMkLst>
            <pc:docMk/>
            <pc:sldMk cId="1632635407" sldId="257"/>
            <ac:picMk id="12" creationId="{A08097E7-8344-CEC6-E929-9BC56CDE3500}"/>
          </ac:picMkLst>
        </pc:picChg>
        <pc:cxnChg chg="add">
          <ac:chgData name="Basa Martin" userId="S::basamartin@turr.hu::e21ddeb5-611c-439f-b107-f88098a14902" providerId="AD" clId="Web-{2EA35C3E-AD1C-4AA5-B227-DADEE595BD7F}" dt="2023-09-21T07:04:21.015" v="38"/>
          <ac:cxnSpMkLst>
            <pc:docMk/>
            <pc:sldMk cId="1632635407" sldId="257"/>
            <ac:cxnSpMk id="9" creationId="{0512F9CB-A1A0-4043-A103-F6A4B94B695A}"/>
          </ac:cxnSpMkLst>
        </pc:cxnChg>
        <pc:cxnChg chg="add">
          <ac:chgData name="Basa Martin" userId="S::basamartin@turr.hu::e21ddeb5-611c-439f-b107-f88098a14902" providerId="AD" clId="Web-{2EA35C3E-AD1C-4AA5-B227-DADEE595BD7F}" dt="2023-09-21T07:04:21.015" v="38"/>
          <ac:cxnSpMkLst>
            <pc:docMk/>
            <pc:sldMk cId="1632635407" sldId="257"/>
            <ac:cxnSpMk id="11" creationId="{ADBE6588-EE16-4389-857C-86A156D49E5D}"/>
          </ac:cxnSpMkLst>
        </pc:cxnChg>
        <pc:cxnChg chg="add">
          <ac:chgData name="Basa Martin" userId="S::basamartin@turr.hu::e21ddeb5-611c-439f-b107-f88098a14902" providerId="AD" clId="Web-{2EA35C3E-AD1C-4AA5-B227-DADEE595BD7F}" dt="2023-09-21T07:04:21.015" v="38"/>
          <ac:cxnSpMkLst>
            <pc:docMk/>
            <pc:sldMk cId="1632635407" sldId="257"/>
            <ac:cxnSpMk id="13" creationId="{17FD48D2-B0A7-413D-B947-AA55AC1296D5}"/>
          </ac:cxnSpMkLst>
        </pc:cxnChg>
        <pc:cxnChg chg="add">
          <ac:chgData name="Basa Martin" userId="S::basamartin@turr.hu::e21ddeb5-611c-439f-b107-f88098a14902" providerId="AD" clId="Web-{2EA35C3E-AD1C-4AA5-B227-DADEE595BD7F}" dt="2023-09-21T07:04:21.015" v="38"/>
          <ac:cxnSpMkLst>
            <pc:docMk/>
            <pc:sldMk cId="1632635407" sldId="257"/>
            <ac:cxnSpMk id="15" creationId="{2BE668D0-D906-4EEE-B32F-8C028624B837}"/>
          </ac:cxnSpMkLst>
        </pc:cxnChg>
        <pc:cxnChg chg="add">
          <ac:chgData name="Basa Martin" userId="S::basamartin@turr.hu::e21ddeb5-611c-439f-b107-f88098a14902" providerId="AD" clId="Web-{2EA35C3E-AD1C-4AA5-B227-DADEE595BD7F}" dt="2023-09-21T07:04:21.015" v="38"/>
          <ac:cxnSpMkLst>
            <pc:docMk/>
            <pc:sldMk cId="1632635407" sldId="257"/>
            <ac:cxnSpMk id="17" creationId="{D1DE67A3-B8F6-4CFD-A8E0-D15200F23152}"/>
          </ac:cxnSpMkLst>
        </pc:cxnChg>
      </pc:sldChg>
      <pc:sldChg chg="addSp modSp ord">
        <pc:chgData name="Basa Martin" userId="S::basamartin@turr.hu::e21ddeb5-611c-439f-b107-f88098a14902" providerId="AD" clId="Web-{2EA35C3E-AD1C-4AA5-B227-DADEE595BD7F}" dt="2023-09-21T07:30:23.216" v="444" actId="1076"/>
        <pc:sldMkLst>
          <pc:docMk/>
          <pc:sldMk cId="1436260275" sldId="259"/>
        </pc:sldMkLst>
        <pc:spChg chg="mod">
          <ac:chgData name="Basa Martin" userId="S::basamartin@turr.hu::e21ddeb5-611c-439f-b107-f88098a14902" providerId="AD" clId="Web-{2EA35C3E-AD1C-4AA5-B227-DADEE595BD7F}" dt="2023-09-21T07:18:52.174" v="238" actId="1076"/>
          <ac:spMkLst>
            <pc:docMk/>
            <pc:sldMk cId="1436260275" sldId="259"/>
            <ac:spMk id="2" creationId="{5D5C0FD2-A3C4-1BF2-C01D-AD5BADC03364}"/>
          </ac:spMkLst>
        </pc:spChg>
        <pc:spChg chg="mod">
          <ac:chgData name="Basa Martin" userId="S::basamartin@turr.hu::e21ddeb5-611c-439f-b107-f88098a14902" providerId="AD" clId="Web-{2EA35C3E-AD1C-4AA5-B227-DADEE595BD7F}" dt="2023-09-21T07:30:19.825" v="443" actId="20577"/>
          <ac:spMkLst>
            <pc:docMk/>
            <pc:sldMk cId="1436260275" sldId="259"/>
            <ac:spMk id="3" creationId="{1A798DAE-410F-64C0-4FEC-73DE258EC78D}"/>
          </ac:spMkLst>
        </pc:spChg>
        <pc:spChg chg="add mod">
          <ac:chgData name="Basa Martin" userId="S::basamartin@turr.hu::e21ddeb5-611c-439f-b107-f88098a14902" providerId="AD" clId="Web-{2EA35C3E-AD1C-4AA5-B227-DADEE595BD7F}" dt="2023-09-21T07:19:38.551" v="244" actId="1076"/>
          <ac:spMkLst>
            <pc:docMk/>
            <pc:sldMk cId="1436260275" sldId="259"/>
            <ac:spMk id="5" creationId="{F20E8BB5-96B0-7E52-FCE3-13912DDEC260}"/>
          </ac:spMkLst>
        </pc:spChg>
        <pc:picChg chg="add mod">
          <ac:chgData name="Basa Martin" userId="S::basamartin@turr.hu::e21ddeb5-611c-439f-b107-f88098a14902" providerId="AD" clId="Web-{2EA35C3E-AD1C-4AA5-B227-DADEE595BD7F}" dt="2023-09-21T07:30:23.216" v="444" actId="1076"/>
          <ac:picMkLst>
            <pc:docMk/>
            <pc:sldMk cId="1436260275" sldId="259"/>
            <ac:picMk id="4" creationId="{1572115F-4A87-4804-5CFA-FB6F6819C3FD}"/>
          </ac:picMkLst>
        </pc:picChg>
      </pc:sldChg>
      <pc:sldChg chg="addSp delSp modSp">
        <pc:chgData name="Basa Martin" userId="S::basamartin@turr.hu::e21ddeb5-611c-439f-b107-f88098a14902" providerId="AD" clId="Web-{2EA35C3E-AD1C-4AA5-B227-DADEE595BD7F}" dt="2023-09-21T07:36:37.184" v="560"/>
        <pc:sldMkLst>
          <pc:docMk/>
          <pc:sldMk cId="3993715531" sldId="260"/>
        </pc:sldMkLst>
        <pc:spChg chg="mod">
          <ac:chgData name="Basa Martin" userId="S::basamartin@turr.hu::e21ddeb5-611c-439f-b107-f88098a14902" providerId="AD" clId="Web-{2EA35C3E-AD1C-4AA5-B227-DADEE595BD7F}" dt="2023-09-21T07:27:13.428" v="372" actId="1076"/>
          <ac:spMkLst>
            <pc:docMk/>
            <pc:sldMk cId="3993715531" sldId="260"/>
            <ac:spMk id="2" creationId="{884CF292-2FF7-34D1-79EB-AE636170547B}"/>
          </ac:spMkLst>
        </pc:spChg>
        <pc:spChg chg="mod">
          <ac:chgData name="Basa Martin" userId="S::basamartin@turr.hu::e21ddeb5-611c-439f-b107-f88098a14902" providerId="AD" clId="Web-{2EA35C3E-AD1C-4AA5-B227-DADEE595BD7F}" dt="2023-09-21T07:29:00.557" v="413" actId="20577"/>
          <ac:spMkLst>
            <pc:docMk/>
            <pc:sldMk cId="3993715531" sldId="260"/>
            <ac:spMk id="3" creationId="{80607D71-100D-C6F7-72EF-FDB96101EC52}"/>
          </ac:spMkLst>
        </pc:spChg>
        <pc:spChg chg="add">
          <ac:chgData name="Basa Martin" userId="S::basamartin@turr.hu::e21ddeb5-611c-439f-b107-f88098a14902" providerId="AD" clId="Web-{2EA35C3E-AD1C-4AA5-B227-DADEE595BD7F}" dt="2023-09-21T07:27:37.803" v="380"/>
          <ac:spMkLst>
            <pc:docMk/>
            <pc:sldMk cId="3993715531" sldId="260"/>
            <ac:spMk id="7" creationId="{8CA4FB47-32C4-BFB5-4C49-C272210BB584}"/>
          </ac:spMkLst>
        </pc:spChg>
        <pc:spChg chg="add mod">
          <ac:chgData name="Basa Martin" userId="S::basamartin@turr.hu::e21ddeb5-611c-439f-b107-f88098a14902" providerId="AD" clId="Web-{2EA35C3E-AD1C-4AA5-B227-DADEE595BD7F}" dt="2023-09-21T07:29:11.229" v="417" actId="20577"/>
          <ac:spMkLst>
            <pc:docMk/>
            <pc:sldMk cId="3993715531" sldId="260"/>
            <ac:spMk id="8" creationId="{D8AF571E-DA57-8105-4C8F-E929C8302CA8}"/>
          </ac:spMkLst>
        </pc:spChg>
        <pc:picChg chg="add mod">
          <ac:chgData name="Basa Martin" userId="S::basamartin@turr.hu::e21ddeb5-611c-439f-b107-f88098a14902" providerId="AD" clId="Web-{2EA35C3E-AD1C-4AA5-B227-DADEE595BD7F}" dt="2023-09-21T07:27:15.928" v="373" actId="1076"/>
          <ac:picMkLst>
            <pc:docMk/>
            <pc:sldMk cId="3993715531" sldId="260"/>
            <ac:picMk id="4" creationId="{E6DCE26F-6580-0363-2BF8-EED7D8FB2952}"/>
          </ac:picMkLst>
        </pc:picChg>
        <pc:picChg chg="add del mod">
          <ac:chgData name="Basa Martin" userId="S::basamartin@turr.hu::e21ddeb5-611c-439f-b107-f88098a14902" providerId="AD" clId="Web-{2EA35C3E-AD1C-4AA5-B227-DADEE595BD7F}" dt="2023-09-21T07:36:37.184" v="560"/>
          <ac:picMkLst>
            <pc:docMk/>
            <pc:sldMk cId="3993715531" sldId="260"/>
            <ac:picMk id="5" creationId="{281BFC60-34CC-E680-6398-FD456022F519}"/>
          </ac:picMkLst>
        </pc:picChg>
      </pc:sldChg>
      <pc:sldChg chg="addSp modSp">
        <pc:chgData name="Basa Martin" userId="S::basamartin@turr.hu::e21ddeb5-611c-439f-b107-f88098a14902" providerId="AD" clId="Web-{2EA35C3E-AD1C-4AA5-B227-DADEE595BD7F}" dt="2023-09-21T07:35:04.602" v="558" actId="1076"/>
        <pc:sldMkLst>
          <pc:docMk/>
          <pc:sldMk cId="2036378395" sldId="261"/>
        </pc:sldMkLst>
        <pc:spChg chg="mod">
          <ac:chgData name="Basa Martin" userId="S::basamartin@turr.hu::e21ddeb5-611c-439f-b107-f88098a14902" providerId="AD" clId="Web-{2EA35C3E-AD1C-4AA5-B227-DADEE595BD7F}" dt="2023-09-21T07:34:40.132" v="551" actId="1076"/>
          <ac:spMkLst>
            <pc:docMk/>
            <pc:sldMk cId="2036378395" sldId="261"/>
            <ac:spMk id="2" creationId="{4169B4AF-447C-9315-FB15-AB982E74513B}"/>
          </ac:spMkLst>
        </pc:spChg>
        <pc:spChg chg="mod">
          <ac:chgData name="Basa Martin" userId="S::basamartin@turr.hu::e21ddeb5-611c-439f-b107-f88098a14902" providerId="AD" clId="Web-{2EA35C3E-AD1C-4AA5-B227-DADEE595BD7F}" dt="2023-09-21T07:31:58.360" v="544" actId="1076"/>
          <ac:spMkLst>
            <pc:docMk/>
            <pc:sldMk cId="2036378395" sldId="261"/>
            <ac:spMk id="3" creationId="{EAD574BB-6651-D846-3368-ADFE63B99D9C}"/>
          </ac:spMkLst>
        </pc:spChg>
        <pc:spChg chg="add mod">
          <ac:chgData name="Basa Martin" userId="S::basamartin@turr.hu::e21ddeb5-611c-439f-b107-f88098a14902" providerId="AD" clId="Web-{2EA35C3E-AD1C-4AA5-B227-DADEE595BD7F}" dt="2023-09-21T07:35:04.602" v="558" actId="1076"/>
          <ac:spMkLst>
            <pc:docMk/>
            <pc:sldMk cId="2036378395" sldId="261"/>
            <ac:spMk id="5" creationId="{797F6019-EE66-52D1-0347-C7C8437EE761}"/>
          </ac:spMkLst>
        </pc:spChg>
        <pc:picChg chg="add mod">
          <ac:chgData name="Basa Martin" userId="S::basamartin@turr.hu::e21ddeb5-611c-439f-b107-f88098a14902" providerId="AD" clId="Web-{2EA35C3E-AD1C-4AA5-B227-DADEE595BD7F}" dt="2023-09-21T07:34:44.445" v="554" actId="1076"/>
          <ac:picMkLst>
            <pc:docMk/>
            <pc:sldMk cId="2036378395" sldId="261"/>
            <ac:picMk id="4" creationId="{C8CBC990-ABB3-1AEE-C753-994F4524B277}"/>
          </ac:picMkLst>
        </pc:picChg>
      </pc:sldChg>
      <pc:sldMasterChg chg="del delSldLayout">
        <pc:chgData name="Basa Martin" userId="S::basamartin@turr.hu::e21ddeb5-611c-439f-b107-f88098a14902" providerId="AD" clId="Web-{2EA35C3E-AD1C-4AA5-B227-DADEE595BD7F}" dt="2023-09-21T07:02:29.245" v="31"/>
        <pc:sldMasterMkLst>
          <pc:docMk/>
          <pc:sldMasterMk cId="798062927" sldId="2147483648"/>
        </pc:sldMasterMkLst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331746569" sldId="2147483649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3810502996" sldId="2147483650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356358126" sldId="2147483651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324695496" sldId="2147483652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3429168541" sldId="2147483653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3997832783" sldId="2147483654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078127673" sldId="2147483655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2903084306" sldId="2147483656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883066043" sldId="2147483657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663091269" sldId="2147483658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772255771" sldId="2147483659"/>
          </pc:sldLayoutMkLst>
        </pc:sldLayoutChg>
      </pc:sldMasterChg>
      <pc:sldMasterChg chg="add del replId addSldLayout delSldLayout">
        <pc:chgData name="Basa Martin" userId="S::basamartin@turr.hu::e21ddeb5-611c-439f-b107-f88098a14902" providerId="AD" clId="Web-{2EA35C3E-AD1C-4AA5-B227-DADEE595BD7F}" dt="2023-09-21T07:04:06.311" v="35"/>
        <pc:sldMasterMkLst>
          <pc:docMk/>
          <pc:sldMasterMk cId="1852904830" sldId="2147483660"/>
        </pc:sldMasterMkLst>
        <pc:sldLayoutChg chg="add del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1051251194" sldId="2147483661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3394492885" sldId="2147483662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1765870725" sldId="2147483663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2130992040" sldId="2147483664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458305015" sldId="2147483665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138734813" sldId="2147483666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1829873446" sldId="2147483667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2377136884" sldId="2147483668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1997261842" sldId="2147483669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4161591788" sldId="2147483670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3959567380" sldId="2147483671"/>
          </pc:sldLayoutMkLst>
        </pc:sldLayoutChg>
      </pc:sldMasterChg>
      <pc:sldMasterChg chg="add del addSldLayout delSldLayout modSldLayout">
        <pc:chgData name="Basa Martin" userId="S::basamartin@turr.hu::e21ddeb5-611c-439f-b107-f88098a14902" providerId="AD" clId="Web-{2EA35C3E-AD1C-4AA5-B227-DADEE595BD7F}" dt="2023-09-21T07:04:18.718" v="37"/>
        <pc:sldMasterMkLst>
          <pc:docMk/>
          <pc:sldMasterMk cId="2140078372" sldId="2147483672"/>
        </pc:sldMasterMkLst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2651402623" sldId="2147483673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2140440924" sldId="2147483674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602442821" sldId="2147483675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346997420" sldId="2147483676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3929402722" sldId="2147483677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445485725" sldId="2147483678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1709639773" sldId="2147483679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2342589344" sldId="2147483680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358952060" sldId="2147483681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507553615" sldId="2147483682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705093488" sldId="2147483683"/>
          </pc:sldLayoutMkLst>
        </pc:sldLayoutChg>
      </pc:sldMasterChg>
      <pc:sldMasterChg chg="add addSldLayout modSldLayout">
        <pc:chgData name="Basa Martin" userId="S::basamartin@turr.hu::e21ddeb5-611c-439f-b107-f88098a14902" providerId="AD" clId="Web-{2EA35C3E-AD1C-4AA5-B227-DADEE595BD7F}" dt="2023-09-21T07:04:18.718" v="37"/>
        <pc:sldMasterMkLst>
          <pc:docMk/>
          <pc:sldMasterMk cId="3158262699" sldId="2147483684"/>
        </pc:sldMasterMkLst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120006397" sldId="2147483685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1556724650" sldId="2147483686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3970611219" sldId="2147483687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322924230" sldId="2147483688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1869477198" sldId="2147483689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475513772" sldId="2147483690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966956649" sldId="2147483691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496115897" sldId="2147483692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1642099621" sldId="2147483693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4188129121" sldId="2147483694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873487744" sldId="2147483695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411305744" sldId="2147483696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1543388725" sldId="2147483697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757725797" sldId="2147483698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870380905" sldId="2147483699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471200961" sldId="2147483700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4213320177" sldId="2147483701"/>
          </pc:sldLayoutMkLst>
        </pc:sldLayoutChg>
      </pc:sldMasterChg>
    </pc:docChg>
  </pc:docChgLst>
  <pc:docChgLst>
    <pc:chgData name="Lamp András" userId="S::lampandras@turr.hu::f62afd61-97c0-4675-9a58-4d02dbc5a399" providerId="AD" clId="Web-{15AB38C0-F167-BABB-245B-2188D93D6E54}"/>
    <pc:docChg chg="modSld sldOrd">
      <pc:chgData name="Lamp András" userId="S::lampandras@turr.hu::f62afd61-97c0-4675-9a58-4d02dbc5a399" providerId="AD" clId="Web-{15AB38C0-F167-BABB-245B-2188D93D6E54}" dt="2023-09-25T11:20:41.052" v="208" actId="20577"/>
      <pc:docMkLst>
        <pc:docMk/>
      </pc:docMkLst>
      <pc:sldChg chg="modSp">
        <pc:chgData name="Lamp András" userId="S::lampandras@turr.hu::f62afd61-97c0-4675-9a58-4d02dbc5a399" providerId="AD" clId="Web-{15AB38C0-F167-BABB-245B-2188D93D6E54}" dt="2023-09-25T11:17:53.329" v="161" actId="20577"/>
        <pc:sldMkLst>
          <pc:docMk/>
          <pc:sldMk cId="2322395651" sldId="266"/>
        </pc:sldMkLst>
        <pc:spChg chg="mod">
          <ac:chgData name="Lamp András" userId="S::lampandras@turr.hu::f62afd61-97c0-4675-9a58-4d02dbc5a399" providerId="AD" clId="Web-{15AB38C0-F167-BABB-245B-2188D93D6E54}" dt="2023-09-25T11:17:53.329" v="161" actId="20577"/>
          <ac:spMkLst>
            <pc:docMk/>
            <pc:sldMk cId="2322395651" sldId="266"/>
            <ac:spMk id="3" creationId="{268F6D74-E81B-464A-DAEF-EB497817AF02}"/>
          </ac:spMkLst>
        </pc:spChg>
      </pc:sldChg>
      <pc:sldChg chg="modSp">
        <pc:chgData name="Lamp András" userId="S::lampandras@turr.hu::f62afd61-97c0-4675-9a58-4d02dbc5a399" providerId="AD" clId="Web-{15AB38C0-F167-BABB-245B-2188D93D6E54}" dt="2023-09-25T11:17:37.219" v="158" actId="20577"/>
        <pc:sldMkLst>
          <pc:docMk/>
          <pc:sldMk cId="1745404908" sldId="267"/>
        </pc:sldMkLst>
        <pc:spChg chg="mod">
          <ac:chgData name="Lamp András" userId="S::lampandras@turr.hu::f62afd61-97c0-4675-9a58-4d02dbc5a399" providerId="AD" clId="Web-{15AB38C0-F167-BABB-245B-2188D93D6E54}" dt="2023-09-25T11:17:37.219" v="158" actId="20577"/>
          <ac:spMkLst>
            <pc:docMk/>
            <pc:sldMk cId="1745404908" sldId="267"/>
            <ac:spMk id="3" creationId="{63FEE121-E5E5-7017-14FD-7EF396EA3ABB}"/>
          </ac:spMkLst>
        </pc:spChg>
      </pc:sldChg>
      <pc:sldChg chg="modSp">
        <pc:chgData name="Lamp András" userId="S::lampandras@turr.hu::f62afd61-97c0-4675-9a58-4d02dbc5a399" providerId="AD" clId="Web-{15AB38C0-F167-BABB-245B-2188D93D6E54}" dt="2023-09-25T11:17:31.047" v="157" actId="20577"/>
        <pc:sldMkLst>
          <pc:docMk/>
          <pc:sldMk cId="3474369805" sldId="268"/>
        </pc:sldMkLst>
        <pc:spChg chg="mod">
          <ac:chgData name="Lamp András" userId="S::lampandras@turr.hu::f62afd61-97c0-4675-9a58-4d02dbc5a399" providerId="AD" clId="Web-{15AB38C0-F167-BABB-245B-2188D93D6E54}" dt="2023-09-25T11:17:31.047" v="157" actId="20577"/>
          <ac:spMkLst>
            <pc:docMk/>
            <pc:sldMk cId="3474369805" sldId="268"/>
            <ac:spMk id="3" creationId="{8F7F118A-18E1-C3D8-FEAA-825671460B18}"/>
          </ac:spMkLst>
        </pc:spChg>
      </pc:sldChg>
      <pc:sldChg chg="addSp delSp modSp">
        <pc:chgData name="Lamp András" userId="S::lampandras@turr.hu::f62afd61-97c0-4675-9a58-4d02dbc5a399" providerId="AD" clId="Web-{15AB38C0-F167-BABB-245B-2188D93D6E54}" dt="2023-09-25T11:17:06.937" v="152" actId="20577"/>
        <pc:sldMkLst>
          <pc:docMk/>
          <pc:sldMk cId="1742839160" sldId="271"/>
        </pc:sldMkLst>
        <pc:spChg chg="mod">
          <ac:chgData name="Lamp András" userId="S::lampandras@turr.hu::f62afd61-97c0-4675-9a58-4d02dbc5a399" providerId="AD" clId="Web-{15AB38C0-F167-BABB-245B-2188D93D6E54}" dt="2023-09-25T11:17:06.937" v="152" actId="20577"/>
          <ac:spMkLst>
            <pc:docMk/>
            <pc:sldMk cId="1742839160" sldId="271"/>
            <ac:spMk id="3" creationId="{74ADC3FE-DEA3-6545-86BA-229B11411C22}"/>
          </ac:spMkLst>
        </pc:spChg>
        <pc:picChg chg="add del mod">
          <ac:chgData name="Lamp András" userId="S::lampandras@turr.hu::f62afd61-97c0-4675-9a58-4d02dbc5a399" providerId="AD" clId="Web-{15AB38C0-F167-BABB-245B-2188D93D6E54}" dt="2023-09-25T10:49:54.052" v="7"/>
          <ac:picMkLst>
            <pc:docMk/>
            <pc:sldMk cId="1742839160" sldId="271"/>
            <ac:picMk id="4" creationId="{2010F2C9-0F83-41D4-F096-1EC91F3A7F42}"/>
          </ac:picMkLst>
        </pc:picChg>
        <pc:picChg chg="del mod">
          <ac:chgData name="Lamp András" userId="S::lampandras@turr.hu::f62afd61-97c0-4675-9a58-4d02dbc5a399" providerId="AD" clId="Web-{15AB38C0-F167-BABB-245B-2188D93D6E54}" dt="2023-09-25T10:48:28.049" v="3"/>
          <ac:picMkLst>
            <pc:docMk/>
            <pc:sldMk cId="1742839160" sldId="271"/>
            <ac:picMk id="5" creationId="{59CF4046-C676-5C5F-EA08-5142A8A52C14}"/>
          </ac:picMkLst>
        </pc:picChg>
        <pc:picChg chg="add mod">
          <ac:chgData name="Lamp András" userId="S::lampandras@turr.hu::f62afd61-97c0-4675-9a58-4d02dbc5a399" providerId="AD" clId="Web-{15AB38C0-F167-BABB-245B-2188D93D6E54}" dt="2023-09-25T10:50:10.505" v="10" actId="1076"/>
          <ac:picMkLst>
            <pc:docMk/>
            <pc:sldMk cId="1742839160" sldId="271"/>
            <ac:picMk id="6" creationId="{91A545D4-ADC8-6675-BA3C-75FF4F282597}"/>
          </ac:picMkLst>
        </pc:picChg>
      </pc:sldChg>
      <pc:sldChg chg="modSp ord">
        <pc:chgData name="Lamp András" userId="S::lampandras@turr.hu::f62afd61-97c0-4675-9a58-4d02dbc5a399" providerId="AD" clId="Web-{15AB38C0-F167-BABB-245B-2188D93D6E54}" dt="2023-09-25T11:16:55.874" v="147" actId="20577"/>
        <pc:sldMkLst>
          <pc:docMk/>
          <pc:sldMk cId="3163778937" sldId="272"/>
        </pc:sldMkLst>
        <pc:spChg chg="mod">
          <ac:chgData name="Lamp András" userId="S::lampandras@turr.hu::f62afd61-97c0-4675-9a58-4d02dbc5a399" providerId="AD" clId="Web-{15AB38C0-F167-BABB-245B-2188D93D6E54}" dt="2023-09-25T11:16:55.874" v="147" actId="20577"/>
          <ac:spMkLst>
            <pc:docMk/>
            <pc:sldMk cId="3163778937" sldId="272"/>
            <ac:spMk id="3" creationId="{17D0957B-E7E9-8788-F37B-EA7353D64E6F}"/>
          </ac:spMkLst>
        </pc:spChg>
      </pc:sldChg>
      <pc:sldChg chg="addSp delSp modSp">
        <pc:chgData name="Lamp András" userId="S::lampandras@turr.hu::f62afd61-97c0-4675-9a58-4d02dbc5a399" providerId="AD" clId="Web-{15AB38C0-F167-BABB-245B-2188D93D6E54}" dt="2023-09-25T11:17:00.671" v="149" actId="20577"/>
        <pc:sldMkLst>
          <pc:docMk/>
          <pc:sldMk cId="1367911604" sldId="273"/>
        </pc:sldMkLst>
        <pc:spChg chg="mod">
          <ac:chgData name="Lamp András" userId="S::lampandras@turr.hu::f62afd61-97c0-4675-9a58-4d02dbc5a399" providerId="AD" clId="Web-{15AB38C0-F167-BABB-245B-2188D93D6E54}" dt="2023-09-25T10:51:52.023" v="19" actId="1076"/>
          <ac:spMkLst>
            <pc:docMk/>
            <pc:sldMk cId="1367911604" sldId="273"/>
            <ac:spMk id="2" creationId="{0E053E95-F925-99A6-7FB2-908B8CF76646}"/>
          </ac:spMkLst>
        </pc:spChg>
        <pc:spChg chg="del">
          <ac:chgData name="Lamp András" userId="S::lampandras@turr.hu::f62afd61-97c0-4675-9a58-4d02dbc5a399" providerId="AD" clId="Web-{15AB38C0-F167-BABB-245B-2188D93D6E54}" dt="2023-09-25T10:51:42.523" v="12"/>
          <ac:spMkLst>
            <pc:docMk/>
            <pc:sldMk cId="1367911604" sldId="273"/>
            <ac:spMk id="3" creationId="{52BE113D-B8EB-65DA-D963-1AAD6CBBB3C5}"/>
          </ac:spMkLst>
        </pc:spChg>
        <pc:spChg chg="add mod">
          <ac:chgData name="Lamp András" userId="S::lampandras@turr.hu::f62afd61-97c0-4675-9a58-4d02dbc5a399" providerId="AD" clId="Web-{15AB38C0-F167-BABB-245B-2188D93D6E54}" dt="2023-09-25T11:17:00.671" v="149" actId="20577"/>
          <ac:spMkLst>
            <pc:docMk/>
            <pc:sldMk cId="1367911604" sldId="273"/>
            <ac:spMk id="7" creationId="{0F2E7821-9135-87C7-41F5-AFE33145003F}"/>
          </ac:spMkLst>
        </pc:spChg>
        <pc:picChg chg="add del mod ord">
          <ac:chgData name="Lamp András" userId="S::lampandras@turr.hu::f62afd61-97c0-4675-9a58-4d02dbc5a399" providerId="AD" clId="Web-{15AB38C0-F167-BABB-245B-2188D93D6E54}" dt="2023-09-25T10:53:48.667" v="22"/>
          <ac:picMkLst>
            <pc:docMk/>
            <pc:sldMk cId="1367911604" sldId="273"/>
            <ac:picMk id="4" creationId="{B5137400-786F-EE11-3275-6C13652939AB}"/>
          </ac:picMkLst>
        </pc:picChg>
        <pc:picChg chg="add mod">
          <ac:chgData name="Lamp András" userId="S::lampandras@turr.hu::f62afd61-97c0-4675-9a58-4d02dbc5a399" providerId="AD" clId="Web-{15AB38C0-F167-BABB-245B-2188D93D6E54}" dt="2023-09-25T11:03:43.917" v="79" actId="1076"/>
          <ac:picMkLst>
            <pc:docMk/>
            <pc:sldMk cId="1367911604" sldId="273"/>
            <ac:picMk id="5" creationId="{9305BFDE-1710-0B44-CA00-A440D18AC335}"/>
          </ac:picMkLst>
        </pc:picChg>
      </pc:sldChg>
      <pc:sldChg chg="addSp delSp modSp">
        <pc:chgData name="Lamp András" userId="S::lampandras@turr.hu::f62afd61-97c0-4675-9a58-4d02dbc5a399" providerId="AD" clId="Web-{15AB38C0-F167-BABB-245B-2188D93D6E54}" dt="2023-09-25T11:20:41.052" v="208" actId="20577"/>
        <pc:sldMkLst>
          <pc:docMk/>
          <pc:sldMk cId="3740473166" sldId="274"/>
        </pc:sldMkLst>
        <pc:spChg chg="mod">
          <ac:chgData name="Lamp András" userId="S::lampandras@turr.hu::f62afd61-97c0-4675-9a58-4d02dbc5a399" providerId="AD" clId="Web-{15AB38C0-F167-BABB-245B-2188D93D6E54}" dt="2023-09-25T11:10:29.380" v="91" actId="1076"/>
          <ac:spMkLst>
            <pc:docMk/>
            <pc:sldMk cId="3740473166" sldId="274"/>
            <ac:spMk id="2" creationId="{9397777D-D422-D991-C377-38E22878D12D}"/>
          </ac:spMkLst>
        </pc:spChg>
        <pc:spChg chg="del">
          <ac:chgData name="Lamp András" userId="S::lampandras@turr.hu::f62afd61-97c0-4675-9a58-4d02dbc5a399" providerId="AD" clId="Web-{15AB38C0-F167-BABB-245B-2188D93D6E54}" dt="2023-09-25T11:09:08.362" v="80"/>
          <ac:spMkLst>
            <pc:docMk/>
            <pc:sldMk cId="3740473166" sldId="274"/>
            <ac:spMk id="3" creationId="{6EB70B23-F775-C6D1-5941-D98473C05FFB}"/>
          </ac:spMkLst>
        </pc:spChg>
        <pc:spChg chg="add del mod">
          <ac:chgData name="Lamp András" userId="S::lampandras@turr.hu::f62afd61-97c0-4675-9a58-4d02dbc5a399" providerId="AD" clId="Web-{15AB38C0-F167-BABB-245B-2188D93D6E54}" dt="2023-09-25T11:14:39.683" v="103"/>
          <ac:spMkLst>
            <pc:docMk/>
            <pc:sldMk cId="3740473166" sldId="274"/>
            <ac:spMk id="5" creationId="{F6689415-75BC-F00D-7FBA-DBF440129320}"/>
          </ac:spMkLst>
        </pc:spChg>
        <pc:spChg chg="add del mod">
          <ac:chgData name="Lamp András" userId="S::lampandras@turr.hu::f62afd61-97c0-4675-9a58-4d02dbc5a399" providerId="AD" clId="Web-{15AB38C0-F167-BABB-245B-2188D93D6E54}" dt="2023-09-25T11:14:44.449" v="107"/>
          <ac:spMkLst>
            <pc:docMk/>
            <pc:sldMk cId="3740473166" sldId="274"/>
            <ac:spMk id="6" creationId="{E46EEFCA-123D-D946-4A2A-62B7D2289759}"/>
          </ac:spMkLst>
        </pc:spChg>
        <pc:spChg chg="add del mod">
          <ac:chgData name="Lamp András" userId="S::lampandras@turr.hu::f62afd61-97c0-4675-9a58-4d02dbc5a399" providerId="AD" clId="Web-{15AB38C0-F167-BABB-245B-2188D93D6E54}" dt="2023-09-25T11:15:01.200" v="117"/>
          <ac:spMkLst>
            <pc:docMk/>
            <pc:sldMk cId="3740473166" sldId="274"/>
            <ac:spMk id="7" creationId="{9F806FEC-9D35-CC98-8BAB-4494619288AF}"/>
          </ac:spMkLst>
        </pc:spChg>
        <pc:spChg chg="add mod">
          <ac:chgData name="Lamp András" userId="S::lampandras@turr.hu::f62afd61-97c0-4675-9a58-4d02dbc5a399" providerId="AD" clId="Web-{15AB38C0-F167-BABB-245B-2188D93D6E54}" dt="2023-09-25T11:20:41.052" v="208" actId="20577"/>
          <ac:spMkLst>
            <pc:docMk/>
            <pc:sldMk cId="3740473166" sldId="274"/>
            <ac:spMk id="8" creationId="{ADF02C6E-F1C6-5FE7-9982-6D27D5FE0FBA}"/>
          </ac:spMkLst>
        </pc:spChg>
        <pc:picChg chg="add mod ord modCrop">
          <ac:chgData name="Lamp András" userId="S::lampandras@turr.hu::f62afd61-97c0-4675-9a58-4d02dbc5a399" providerId="AD" clId="Web-{15AB38C0-F167-BABB-245B-2188D93D6E54}" dt="2023-09-25T11:13:03.540" v="95" actId="1076"/>
          <ac:picMkLst>
            <pc:docMk/>
            <pc:sldMk cId="3740473166" sldId="274"/>
            <ac:picMk id="4" creationId="{1868B8DC-C4FD-B7D7-F588-274A83088FD2}"/>
          </ac:picMkLst>
        </pc:picChg>
      </pc:sldChg>
      <pc:sldChg chg="modSp">
        <pc:chgData name="Lamp András" userId="S::lampandras@turr.hu::f62afd61-97c0-4675-9a58-4d02dbc5a399" providerId="AD" clId="Web-{15AB38C0-F167-BABB-245B-2188D93D6E54}" dt="2023-09-25T11:17:41.219" v="159" actId="20577"/>
        <pc:sldMkLst>
          <pc:docMk/>
          <pc:sldMk cId="3309488111" sldId="282"/>
        </pc:sldMkLst>
        <pc:spChg chg="mod">
          <ac:chgData name="Lamp András" userId="S::lampandras@turr.hu::f62afd61-97c0-4675-9a58-4d02dbc5a399" providerId="AD" clId="Web-{15AB38C0-F167-BABB-245B-2188D93D6E54}" dt="2023-09-25T11:17:41.219" v="159" actId="20577"/>
          <ac:spMkLst>
            <pc:docMk/>
            <pc:sldMk cId="3309488111" sldId="282"/>
            <ac:spMk id="3" creationId="{D87AE227-0143-F858-B5AD-BFED175BFC95}"/>
          </ac:spMkLst>
        </pc:spChg>
      </pc:sldChg>
    </pc:docChg>
  </pc:docChgLst>
  <pc:docChgLst>
    <pc:chgData name="Kraljevic Darjan" userId="S::kraljevicdarjan@turr.hu::501df101-cc8f-40a4-83d5-bceb588386a8" providerId="AD" clId="Web-{9E90371A-AC05-3882-A7FA-1BFA28CBB5C5}"/>
    <pc:docChg chg="modSld sldOrd">
      <pc:chgData name="Kraljevic Darjan" userId="S::kraljevicdarjan@turr.hu::501df101-cc8f-40a4-83d5-bceb588386a8" providerId="AD" clId="Web-{9E90371A-AC05-3882-A7FA-1BFA28CBB5C5}" dt="2023-09-25T11:18:03.016" v="199" actId="20577"/>
      <pc:docMkLst>
        <pc:docMk/>
      </pc:docMkLst>
      <pc:sldChg chg="addSp delSp modSp mod setBg addAnim">
        <pc:chgData name="Kraljevic Darjan" userId="S::kraljevicdarjan@turr.hu::501df101-cc8f-40a4-83d5-bceb588386a8" providerId="AD" clId="Web-{9E90371A-AC05-3882-A7FA-1BFA28CBB5C5}" dt="2023-09-25T10:54:18.134" v="77" actId="20577"/>
        <pc:sldMkLst>
          <pc:docMk/>
          <pc:sldMk cId="4057924840" sldId="258"/>
        </pc:sldMkLst>
        <pc:spChg chg="mod">
          <ac:chgData name="Kraljevic Darjan" userId="S::kraljevicdarjan@turr.hu::501df101-cc8f-40a4-83d5-bceb588386a8" providerId="AD" clId="Web-{9E90371A-AC05-3882-A7FA-1BFA28CBB5C5}" dt="2023-09-25T10:52:52.630" v="58"/>
          <ac:spMkLst>
            <pc:docMk/>
            <pc:sldMk cId="4057924840" sldId="258"/>
            <ac:spMk id="2" creationId="{32872119-8BF3-04B0-2060-AE763D651A78}"/>
          </ac:spMkLst>
        </pc:spChg>
        <pc:spChg chg="add del mod">
          <ac:chgData name="Kraljevic Darjan" userId="S::kraljevicdarjan@turr.hu::501df101-cc8f-40a4-83d5-bceb588386a8" providerId="AD" clId="Web-{9E90371A-AC05-3882-A7FA-1BFA28CBB5C5}" dt="2023-09-25T10:54:18.134" v="77" actId="20577"/>
          <ac:spMkLst>
            <pc:docMk/>
            <pc:sldMk cId="4057924840" sldId="258"/>
            <ac:spMk id="3" creationId="{ECD8F003-3368-FB12-A10D-E7E3F7A80189}"/>
          </ac:spMkLst>
        </pc:spChg>
        <pc:spChg chg="add del">
          <ac:chgData name="Kraljevic Darjan" userId="S::kraljevicdarjan@turr.hu::501df101-cc8f-40a4-83d5-bceb588386a8" providerId="AD" clId="Web-{9E90371A-AC05-3882-A7FA-1BFA28CBB5C5}" dt="2023-09-25T10:52:52.630" v="58"/>
          <ac:spMkLst>
            <pc:docMk/>
            <pc:sldMk cId="4057924840" sldId="258"/>
            <ac:spMk id="13" creationId="{ECD8F003-3368-FB12-A10D-E7E3F7A80189}"/>
          </ac:spMkLst>
        </pc:spChg>
        <pc:graphicFrameChg chg="add del">
          <ac:chgData name="Kraljevic Darjan" userId="S::kraljevicdarjan@turr.hu::501df101-cc8f-40a4-83d5-bceb588386a8" providerId="AD" clId="Web-{9E90371A-AC05-3882-A7FA-1BFA28CBB5C5}" dt="2023-09-25T10:52:37.927" v="52"/>
          <ac:graphicFrameMkLst>
            <pc:docMk/>
            <pc:sldMk cId="4057924840" sldId="258"/>
            <ac:graphicFrameMk id="7" creationId="{A570C676-638C-E794-37B9-AB5BC27E3040}"/>
          </ac:graphicFrameMkLst>
        </pc:graphicFrameChg>
        <pc:graphicFrameChg chg="add del">
          <ac:chgData name="Kraljevic Darjan" userId="S::kraljevicdarjan@turr.hu::501df101-cc8f-40a4-83d5-bceb588386a8" providerId="AD" clId="Web-{9E90371A-AC05-3882-A7FA-1BFA28CBB5C5}" dt="2023-09-25T10:52:39.271" v="54"/>
          <ac:graphicFrameMkLst>
            <pc:docMk/>
            <pc:sldMk cId="4057924840" sldId="258"/>
            <ac:graphicFrameMk id="9" creationId="{126CB9AB-0C6D-B53B-9135-B235DE6D50CB}"/>
          </ac:graphicFrameMkLst>
        </pc:graphicFrameChg>
        <pc:graphicFrameChg chg="add del">
          <ac:chgData name="Kraljevic Darjan" userId="S::kraljevicdarjan@turr.hu::501df101-cc8f-40a4-83d5-bceb588386a8" providerId="AD" clId="Web-{9E90371A-AC05-3882-A7FA-1BFA28CBB5C5}" dt="2023-09-25T10:52:47.412" v="56"/>
          <ac:graphicFrameMkLst>
            <pc:docMk/>
            <pc:sldMk cId="4057924840" sldId="258"/>
            <ac:graphicFrameMk id="11" creationId="{6EDB3C38-CFF9-DAA5-44F9-11E2F464D244}"/>
          </ac:graphicFrameMkLst>
        </pc:graphicFrameChg>
        <pc:picChg chg="add del mod">
          <ac:chgData name="Kraljevic Darjan" userId="S::kraljevicdarjan@turr.hu::501df101-cc8f-40a4-83d5-bceb588386a8" providerId="AD" clId="Web-{9E90371A-AC05-3882-A7FA-1BFA28CBB5C5}" dt="2023-09-25T10:52:21.254" v="49"/>
          <ac:picMkLst>
            <pc:docMk/>
            <pc:sldMk cId="4057924840" sldId="258"/>
            <ac:picMk id="4" creationId="{F1BB5211-2EB9-BA33-BA59-DA39B014998B}"/>
          </ac:picMkLst>
        </pc:picChg>
        <pc:picChg chg="add mod">
          <ac:chgData name="Kraljevic Darjan" userId="S::kraljevicdarjan@turr.hu::501df101-cc8f-40a4-83d5-bceb588386a8" providerId="AD" clId="Web-{9E90371A-AC05-3882-A7FA-1BFA28CBB5C5}" dt="2023-09-25T10:53:20.647" v="65" actId="1076"/>
          <ac:picMkLst>
            <pc:docMk/>
            <pc:sldMk cId="4057924840" sldId="258"/>
            <ac:picMk id="5" creationId="{7C660A0F-F663-662C-6C16-B538003ED4EA}"/>
          </ac:picMkLst>
        </pc:picChg>
      </pc:sldChg>
      <pc:sldChg chg="ord">
        <pc:chgData name="Kraljevic Darjan" userId="S::kraljevicdarjan@turr.hu::501df101-cc8f-40a4-83d5-bceb588386a8" providerId="AD" clId="Web-{9E90371A-AC05-3882-A7FA-1BFA28CBB5C5}" dt="2023-09-25T10:57:57.220" v="78"/>
        <pc:sldMkLst>
          <pc:docMk/>
          <pc:sldMk cId="3993715531" sldId="260"/>
        </pc:sldMkLst>
      </pc:sldChg>
      <pc:sldChg chg="modSp ord">
        <pc:chgData name="Kraljevic Darjan" userId="S::kraljevicdarjan@turr.hu::501df101-cc8f-40a4-83d5-bceb588386a8" providerId="AD" clId="Web-{9E90371A-AC05-3882-A7FA-1BFA28CBB5C5}" dt="2023-09-25T10:58:51.254" v="82" actId="20577"/>
        <pc:sldMkLst>
          <pc:docMk/>
          <pc:sldMk cId="2036378395" sldId="261"/>
        </pc:sldMkLst>
        <pc:spChg chg="mod">
          <ac:chgData name="Kraljevic Darjan" userId="S::kraljevicdarjan@turr.hu::501df101-cc8f-40a4-83d5-bceb588386a8" providerId="AD" clId="Web-{9E90371A-AC05-3882-A7FA-1BFA28CBB5C5}" dt="2023-09-25T10:58:51.254" v="82" actId="20577"/>
          <ac:spMkLst>
            <pc:docMk/>
            <pc:sldMk cId="2036378395" sldId="261"/>
            <ac:spMk id="2" creationId="{4169B4AF-447C-9315-FB15-AB982E74513B}"/>
          </ac:spMkLst>
        </pc:spChg>
      </pc:sldChg>
      <pc:sldChg chg="addSp delSp modSp">
        <pc:chgData name="Kraljevic Darjan" userId="S::kraljevicdarjan@turr.hu::501df101-cc8f-40a4-83d5-bceb588386a8" providerId="AD" clId="Web-{9E90371A-AC05-3882-A7FA-1BFA28CBB5C5}" dt="2023-09-25T11:13:46.491" v="104" actId="1076"/>
        <pc:sldMkLst>
          <pc:docMk/>
          <pc:sldMk cId="1336966026" sldId="264"/>
        </pc:sldMkLst>
        <pc:spChg chg="mod">
          <ac:chgData name="Kraljevic Darjan" userId="S::kraljevicdarjan@turr.hu::501df101-cc8f-40a4-83d5-bceb588386a8" providerId="AD" clId="Web-{9E90371A-AC05-3882-A7FA-1BFA28CBB5C5}" dt="2023-09-25T11:13:46.491" v="104" actId="1076"/>
          <ac:spMkLst>
            <pc:docMk/>
            <pc:sldMk cId="1336966026" sldId="264"/>
            <ac:spMk id="2" creationId="{485D9EB9-8CE6-791B-BA80-5B0CBF2FC4CC}"/>
          </ac:spMkLst>
        </pc:spChg>
        <pc:spChg chg="del">
          <ac:chgData name="Kraljevic Darjan" userId="S::kraljevicdarjan@turr.hu::501df101-cc8f-40a4-83d5-bceb588386a8" providerId="AD" clId="Web-{9E90371A-AC05-3882-A7FA-1BFA28CBB5C5}" dt="2023-09-25T11:12:02.471" v="93"/>
          <ac:spMkLst>
            <pc:docMk/>
            <pc:sldMk cId="1336966026" sldId="264"/>
            <ac:spMk id="3" creationId="{E44826FE-4011-6FBD-FA3C-40F087FCF6F5}"/>
          </ac:spMkLst>
        </pc:spChg>
        <pc:spChg chg="add del mod">
          <ac:chgData name="Kraljevic Darjan" userId="S::kraljevicdarjan@turr.hu::501df101-cc8f-40a4-83d5-bceb588386a8" providerId="AD" clId="Web-{9E90371A-AC05-3882-A7FA-1BFA28CBB5C5}" dt="2023-09-25T11:12:54.801" v="97"/>
          <ac:spMkLst>
            <pc:docMk/>
            <pc:sldMk cId="1336966026" sldId="264"/>
            <ac:spMk id="6" creationId="{83DBB0D1-1A58-0A2D-02AF-BA9C0CE20696}"/>
          </ac:spMkLst>
        </pc:spChg>
        <pc:picChg chg="add del mod ord">
          <ac:chgData name="Kraljevic Darjan" userId="S::kraljevicdarjan@turr.hu::501df101-cc8f-40a4-83d5-bceb588386a8" providerId="AD" clId="Web-{9E90371A-AC05-3882-A7FA-1BFA28CBB5C5}" dt="2023-09-25T11:12:15.362" v="96"/>
          <ac:picMkLst>
            <pc:docMk/>
            <pc:sldMk cId="1336966026" sldId="264"/>
            <ac:picMk id="4" creationId="{D36546D1-B0A8-5E0B-49EB-144196BD09E8}"/>
          </ac:picMkLst>
        </pc:picChg>
        <pc:picChg chg="add mod ord">
          <ac:chgData name="Kraljevic Darjan" userId="S::kraljevicdarjan@turr.hu::501df101-cc8f-40a4-83d5-bceb588386a8" providerId="AD" clId="Web-{9E90371A-AC05-3882-A7FA-1BFA28CBB5C5}" dt="2023-09-25T11:13:31.115" v="102" actId="1076"/>
          <ac:picMkLst>
            <pc:docMk/>
            <pc:sldMk cId="1336966026" sldId="264"/>
            <ac:picMk id="7" creationId="{C8725146-C97B-1CD0-C5E2-CE8B81173A8D}"/>
          </ac:picMkLst>
        </pc:picChg>
      </pc:sldChg>
      <pc:sldChg chg="addSp modSp">
        <pc:chgData name="Kraljevic Darjan" userId="S::kraljevicdarjan@turr.hu::501df101-cc8f-40a4-83d5-bceb588386a8" providerId="AD" clId="Web-{9E90371A-AC05-3882-A7FA-1BFA28CBB5C5}" dt="2023-09-25T11:18:03.016" v="199" actId="20577"/>
        <pc:sldMkLst>
          <pc:docMk/>
          <pc:sldMk cId="3975144996" sldId="265"/>
        </pc:sldMkLst>
        <pc:spChg chg="mod">
          <ac:chgData name="Kraljevic Darjan" userId="S::kraljevicdarjan@turr.hu::501df101-cc8f-40a4-83d5-bceb588386a8" providerId="AD" clId="Web-{9E90371A-AC05-3882-A7FA-1BFA28CBB5C5}" dt="2023-09-25T11:14:05.132" v="118" actId="20577"/>
          <ac:spMkLst>
            <pc:docMk/>
            <pc:sldMk cId="3975144996" sldId="265"/>
            <ac:spMk id="2" creationId="{BE0099A4-1A84-3032-F6FD-7C9DDEB4F445}"/>
          </ac:spMkLst>
        </pc:spChg>
        <pc:spChg chg="mod">
          <ac:chgData name="Kraljevic Darjan" userId="S::kraljevicdarjan@turr.hu::501df101-cc8f-40a4-83d5-bceb588386a8" providerId="AD" clId="Web-{9E90371A-AC05-3882-A7FA-1BFA28CBB5C5}" dt="2023-09-25T11:18:03.016" v="199" actId="20577"/>
          <ac:spMkLst>
            <pc:docMk/>
            <pc:sldMk cId="3975144996" sldId="265"/>
            <ac:spMk id="3" creationId="{118D189B-592C-7947-71F8-CF818FA0FCCC}"/>
          </ac:spMkLst>
        </pc:spChg>
        <pc:picChg chg="add mod">
          <ac:chgData name="Kraljevic Darjan" userId="S::kraljevicdarjan@turr.hu::501df101-cc8f-40a4-83d5-bceb588386a8" providerId="AD" clId="Web-{9E90371A-AC05-3882-A7FA-1BFA28CBB5C5}" dt="2023-09-25T11:15:06.400" v="129" actId="1076"/>
          <ac:picMkLst>
            <pc:docMk/>
            <pc:sldMk cId="3975144996" sldId="265"/>
            <ac:picMk id="4" creationId="{73DB78A6-A024-9893-93A5-6359D1310247}"/>
          </ac:picMkLst>
        </pc:picChg>
      </pc:sldChg>
    </pc:docChg>
  </pc:docChgLst>
  <pc:docChgLst>
    <pc:chgData name="Basa Martin" userId="S::basamartin@turr.hu::e21ddeb5-611c-439f-b107-f88098a14902" providerId="AD" clId="Web-{BE686BCB-FCD7-25B2-824F-8DF7D620E7DB}"/>
    <pc:docChg chg="addSld modSld sldOrd">
      <pc:chgData name="Basa Martin" userId="S::basamartin@turr.hu::e21ddeb5-611c-439f-b107-f88098a14902" providerId="AD" clId="Web-{BE686BCB-FCD7-25B2-824F-8DF7D620E7DB}" dt="2023-09-25T11:16:53.641" v="673" actId="1076"/>
      <pc:docMkLst>
        <pc:docMk/>
      </pc:docMkLst>
      <pc:sldChg chg="modSp">
        <pc:chgData name="Basa Martin" userId="S::basamartin@turr.hu::e21ddeb5-611c-439f-b107-f88098a14902" providerId="AD" clId="Web-{BE686BCB-FCD7-25B2-824F-8DF7D620E7DB}" dt="2023-09-25T10:46:26.571" v="15" actId="1076"/>
        <pc:sldMkLst>
          <pc:docMk/>
          <pc:sldMk cId="1436260275" sldId="259"/>
        </pc:sldMkLst>
        <pc:spChg chg="mod">
          <ac:chgData name="Basa Martin" userId="S::basamartin@turr.hu::e21ddeb5-611c-439f-b107-f88098a14902" providerId="AD" clId="Web-{BE686BCB-FCD7-25B2-824F-8DF7D620E7DB}" dt="2023-09-25T10:46:26.571" v="15" actId="1076"/>
          <ac:spMkLst>
            <pc:docMk/>
            <pc:sldMk cId="1436260275" sldId="259"/>
            <ac:spMk id="3" creationId="{1A798DAE-410F-64C0-4FEC-73DE258EC78D}"/>
          </ac:spMkLst>
        </pc:spChg>
      </pc:sldChg>
      <pc:sldChg chg="addSp delSp modSp">
        <pc:chgData name="Basa Martin" userId="S::basamartin@turr.hu::e21ddeb5-611c-439f-b107-f88098a14902" providerId="AD" clId="Web-{BE686BCB-FCD7-25B2-824F-8DF7D620E7DB}" dt="2023-09-25T10:47:28.745" v="47" actId="1076"/>
        <pc:sldMkLst>
          <pc:docMk/>
          <pc:sldMk cId="865394958" sldId="262"/>
        </pc:sldMkLst>
        <pc:spChg chg="mod">
          <ac:chgData name="Basa Martin" userId="S::basamartin@turr.hu::e21ddeb5-611c-439f-b107-f88098a14902" providerId="AD" clId="Web-{BE686BCB-FCD7-25B2-824F-8DF7D620E7DB}" dt="2023-09-25T10:47:28.745" v="47" actId="1076"/>
          <ac:spMkLst>
            <pc:docMk/>
            <pc:sldMk cId="865394958" sldId="262"/>
            <ac:spMk id="2" creationId="{9E1C928C-116B-ECA0-B28A-20AFB3FB3E31}"/>
          </ac:spMkLst>
        </pc:spChg>
        <pc:spChg chg="del">
          <ac:chgData name="Basa Martin" userId="S::basamartin@turr.hu::e21ddeb5-611c-439f-b107-f88098a14902" providerId="AD" clId="Web-{BE686BCB-FCD7-25B2-824F-8DF7D620E7DB}" dt="2023-09-25T10:46:57.260" v="36"/>
          <ac:spMkLst>
            <pc:docMk/>
            <pc:sldMk cId="865394958" sldId="262"/>
            <ac:spMk id="3" creationId="{5B913E1F-07CF-22E3-B277-AE89BC51B32A}"/>
          </ac:spMkLst>
        </pc:spChg>
        <pc:picChg chg="add mod ord">
          <ac:chgData name="Basa Martin" userId="S::basamartin@turr.hu::e21ddeb5-611c-439f-b107-f88098a14902" providerId="AD" clId="Web-{BE686BCB-FCD7-25B2-824F-8DF7D620E7DB}" dt="2023-09-25T10:47:20.869" v="44" actId="1076"/>
          <ac:picMkLst>
            <pc:docMk/>
            <pc:sldMk cId="865394958" sldId="262"/>
            <ac:picMk id="4" creationId="{5F0E5CA1-EEF4-F522-2AC8-B389B41DAA91}"/>
          </ac:picMkLst>
        </pc:picChg>
      </pc:sldChg>
      <pc:sldChg chg="addSp delSp modSp">
        <pc:chgData name="Basa Martin" userId="S::basamartin@turr.hu::e21ddeb5-611c-439f-b107-f88098a14902" providerId="AD" clId="Web-{BE686BCB-FCD7-25B2-824F-8DF7D620E7DB}" dt="2023-09-25T11:01:22.278" v="270" actId="1076"/>
        <pc:sldMkLst>
          <pc:docMk/>
          <pc:sldMk cId="2111713338" sldId="263"/>
        </pc:sldMkLst>
        <pc:spChg chg="mod">
          <ac:chgData name="Basa Martin" userId="S::basamartin@turr.hu::e21ddeb5-611c-439f-b107-f88098a14902" providerId="AD" clId="Web-{BE686BCB-FCD7-25B2-824F-8DF7D620E7DB}" dt="2023-09-25T10:56:23.490" v="235" actId="1076"/>
          <ac:spMkLst>
            <pc:docMk/>
            <pc:sldMk cId="2111713338" sldId="263"/>
            <ac:spMk id="2" creationId="{A370EEBE-E149-AF59-F7A9-A9593A9554D0}"/>
          </ac:spMkLst>
        </pc:spChg>
        <pc:spChg chg="mod">
          <ac:chgData name="Basa Martin" userId="S::basamartin@turr.hu::e21ddeb5-611c-439f-b107-f88098a14902" providerId="AD" clId="Web-{BE686BCB-FCD7-25B2-824F-8DF7D620E7DB}" dt="2023-09-25T10:55:51.458" v="231" actId="20577"/>
          <ac:spMkLst>
            <pc:docMk/>
            <pc:sldMk cId="2111713338" sldId="263"/>
            <ac:spMk id="3" creationId="{3AFCAA12-B3A4-C123-F883-653AF7A654BF}"/>
          </ac:spMkLst>
        </pc:spChg>
        <pc:spChg chg="add mod">
          <ac:chgData name="Basa Martin" userId="S::basamartin@turr.hu::e21ddeb5-611c-439f-b107-f88098a14902" providerId="AD" clId="Web-{BE686BCB-FCD7-25B2-824F-8DF7D620E7DB}" dt="2023-09-25T10:53:59.143" v="198" actId="1076"/>
          <ac:spMkLst>
            <pc:docMk/>
            <pc:sldMk cId="2111713338" sldId="263"/>
            <ac:spMk id="5" creationId="{9BB666CC-6CDF-60A7-5647-E4200A268C46}"/>
          </ac:spMkLst>
        </pc:spChg>
        <pc:spChg chg="add mod">
          <ac:chgData name="Basa Martin" userId="S::basamartin@turr.hu::e21ddeb5-611c-439f-b107-f88098a14902" providerId="AD" clId="Web-{BE686BCB-FCD7-25B2-824F-8DF7D620E7DB}" dt="2023-09-25T10:55:40.583" v="229" actId="20577"/>
          <ac:spMkLst>
            <pc:docMk/>
            <pc:sldMk cId="2111713338" sldId="263"/>
            <ac:spMk id="7" creationId="{525419AA-2F1C-CB43-1565-50FC33A3CFDE}"/>
          </ac:spMkLst>
        </pc:spChg>
        <pc:spChg chg="add mod">
          <ac:chgData name="Basa Martin" userId="S::basamartin@turr.hu::e21ddeb5-611c-439f-b107-f88098a14902" providerId="AD" clId="Web-{BE686BCB-FCD7-25B2-824F-8DF7D620E7DB}" dt="2023-09-25T11:00:07.683" v="262" actId="1076"/>
          <ac:spMkLst>
            <pc:docMk/>
            <pc:sldMk cId="2111713338" sldId="263"/>
            <ac:spMk id="12" creationId="{8DBBAF76-5BC8-FDD9-9E83-E00DC079A4F5}"/>
          </ac:spMkLst>
        </pc:spChg>
        <pc:spChg chg="add mod">
          <ac:chgData name="Basa Martin" userId="S::basamartin@turr.hu::e21ddeb5-611c-439f-b107-f88098a14902" providerId="AD" clId="Web-{BE686BCB-FCD7-25B2-824F-8DF7D620E7DB}" dt="2023-09-25T11:00:38.246" v="266" actId="1076"/>
          <ac:spMkLst>
            <pc:docMk/>
            <pc:sldMk cId="2111713338" sldId="263"/>
            <ac:spMk id="13" creationId="{61174B96-2659-1B3C-0943-C60A1334EFF7}"/>
          </ac:spMkLst>
        </pc:spChg>
        <pc:spChg chg="add mod">
          <ac:chgData name="Basa Martin" userId="S::basamartin@turr.hu::e21ddeb5-611c-439f-b107-f88098a14902" providerId="AD" clId="Web-{BE686BCB-FCD7-25B2-824F-8DF7D620E7DB}" dt="2023-09-25T11:01:22.278" v="270" actId="1076"/>
          <ac:spMkLst>
            <pc:docMk/>
            <pc:sldMk cId="2111713338" sldId="263"/>
            <ac:spMk id="14" creationId="{C5BB2B85-1EBE-C68A-481D-A6A12C06EFBD}"/>
          </ac:spMkLst>
        </pc:spChg>
        <pc:picChg chg="add mod">
          <ac:chgData name="Basa Martin" userId="S::basamartin@turr.hu::e21ddeb5-611c-439f-b107-f88098a14902" providerId="AD" clId="Web-{BE686BCB-FCD7-25B2-824F-8DF7D620E7DB}" dt="2023-09-25T10:59:39.854" v="258" actId="1076"/>
          <ac:picMkLst>
            <pc:docMk/>
            <pc:sldMk cId="2111713338" sldId="263"/>
            <ac:picMk id="8" creationId="{097E6CDB-4CA5-193A-B88A-EBB62BB97885}"/>
          </ac:picMkLst>
        </pc:picChg>
        <pc:picChg chg="add mod">
          <ac:chgData name="Basa Martin" userId="S::basamartin@turr.hu::e21ddeb5-611c-439f-b107-f88098a14902" providerId="AD" clId="Web-{BE686BCB-FCD7-25B2-824F-8DF7D620E7DB}" dt="2023-09-25T10:59:36.276" v="257" actId="1076"/>
          <ac:picMkLst>
            <pc:docMk/>
            <pc:sldMk cId="2111713338" sldId="263"/>
            <ac:picMk id="9" creationId="{6E5E3AAA-8DB6-3373-A87F-C76F0EEED901}"/>
          </ac:picMkLst>
        </pc:picChg>
        <pc:picChg chg="add del mod">
          <ac:chgData name="Basa Martin" userId="S::basamartin@turr.hu::e21ddeb5-611c-439f-b107-f88098a14902" providerId="AD" clId="Web-{BE686BCB-FCD7-25B2-824F-8DF7D620E7DB}" dt="2023-09-25T10:57:38.007" v="249"/>
          <ac:picMkLst>
            <pc:docMk/>
            <pc:sldMk cId="2111713338" sldId="263"/>
            <ac:picMk id="10" creationId="{9B5E83E5-2D23-EF55-0AD1-7557485D467A}"/>
          </ac:picMkLst>
        </pc:picChg>
        <pc:picChg chg="add mod">
          <ac:chgData name="Basa Martin" userId="S::basamartin@turr.hu::e21ddeb5-611c-439f-b107-f88098a14902" providerId="AD" clId="Web-{BE686BCB-FCD7-25B2-824F-8DF7D620E7DB}" dt="2023-09-25T10:59:28.791" v="253" actId="1076"/>
          <ac:picMkLst>
            <pc:docMk/>
            <pc:sldMk cId="2111713338" sldId="263"/>
            <ac:picMk id="11" creationId="{0DAB9F98-DA30-9D77-2846-62308DC484AB}"/>
          </ac:picMkLst>
        </pc:picChg>
      </pc:sldChg>
      <pc:sldChg chg="addSp modSp mod setBg">
        <pc:chgData name="Basa Martin" userId="S::basamartin@turr.hu::e21ddeb5-611c-439f-b107-f88098a14902" providerId="AD" clId="Web-{BE686BCB-FCD7-25B2-824F-8DF7D620E7DB}" dt="2023-09-25T11:06:11.425" v="359"/>
        <pc:sldMkLst>
          <pc:docMk/>
          <pc:sldMk cId="2322395651" sldId="266"/>
        </pc:sldMkLst>
        <pc:spChg chg="mod">
          <ac:chgData name="Basa Martin" userId="S::basamartin@turr.hu::e21ddeb5-611c-439f-b107-f88098a14902" providerId="AD" clId="Web-{BE686BCB-FCD7-25B2-824F-8DF7D620E7DB}" dt="2023-09-25T11:06:11.425" v="359"/>
          <ac:spMkLst>
            <pc:docMk/>
            <pc:sldMk cId="2322395651" sldId="266"/>
            <ac:spMk id="2" creationId="{DC564163-6A83-3E2E-1947-B72EAD75AC5A}"/>
          </ac:spMkLst>
        </pc:spChg>
        <pc:spChg chg="mod ord">
          <ac:chgData name="Basa Martin" userId="S::basamartin@turr.hu::e21ddeb5-611c-439f-b107-f88098a14902" providerId="AD" clId="Web-{BE686BCB-FCD7-25B2-824F-8DF7D620E7DB}" dt="2023-09-25T11:06:11.425" v="359"/>
          <ac:spMkLst>
            <pc:docMk/>
            <pc:sldMk cId="2322395651" sldId="266"/>
            <ac:spMk id="3" creationId="{268F6D74-E81B-464A-DAEF-EB497817AF02}"/>
          </ac:spMkLst>
        </pc:spChg>
        <pc:spChg chg="add">
          <ac:chgData name="Basa Martin" userId="S::basamartin@turr.hu::e21ddeb5-611c-439f-b107-f88098a14902" providerId="AD" clId="Web-{BE686BCB-FCD7-25B2-824F-8DF7D620E7DB}" dt="2023-09-25T11:06:11.425" v="359"/>
          <ac:spMkLst>
            <pc:docMk/>
            <pc:sldMk cId="2322395651" sldId="266"/>
            <ac:spMk id="9" creationId="{BADDD09E-8094-4188-9090-C1C7840FE719}"/>
          </ac:spMkLst>
        </pc:spChg>
        <pc:spChg chg="add">
          <ac:chgData name="Basa Martin" userId="S::basamartin@turr.hu::e21ddeb5-611c-439f-b107-f88098a14902" providerId="AD" clId="Web-{BE686BCB-FCD7-25B2-824F-8DF7D620E7DB}" dt="2023-09-25T11:06:11.425" v="359"/>
          <ac:spMkLst>
            <pc:docMk/>
            <pc:sldMk cId="2322395651" sldId="266"/>
            <ac:spMk id="11" creationId="{C58F6CE0-025D-40A5-AEF1-00954E3F986B}"/>
          </ac:spMkLst>
        </pc:spChg>
        <pc:grpChg chg="add">
          <ac:chgData name="Basa Martin" userId="S::basamartin@turr.hu::e21ddeb5-611c-439f-b107-f88098a14902" providerId="AD" clId="Web-{BE686BCB-FCD7-25B2-824F-8DF7D620E7DB}" dt="2023-09-25T11:06:11.425" v="359"/>
          <ac:grpSpMkLst>
            <pc:docMk/>
            <pc:sldMk cId="2322395651" sldId="266"/>
            <ac:grpSpMk id="13" creationId="{D8025A22-9C86-4108-A289-BD5650A8EAEA}"/>
          </ac:grpSpMkLst>
        </pc:grpChg>
        <pc:picChg chg="add mod">
          <ac:chgData name="Basa Martin" userId="S::basamartin@turr.hu::e21ddeb5-611c-439f-b107-f88098a14902" providerId="AD" clId="Web-{BE686BCB-FCD7-25B2-824F-8DF7D620E7DB}" dt="2023-09-25T11:06:11.425" v="359"/>
          <ac:picMkLst>
            <pc:docMk/>
            <pc:sldMk cId="2322395651" sldId="266"/>
            <ac:picMk id="4" creationId="{33F536D8-141E-A7A0-F2A4-F880FFED5667}"/>
          </ac:picMkLst>
        </pc:picChg>
      </pc:sldChg>
      <pc:sldChg chg="addSp modSp mod setBg">
        <pc:chgData name="Basa Martin" userId="S::basamartin@turr.hu::e21ddeb5-611c-439f-b107-f88098a14902" providerId="AD" clId="Web-{BE686BCB-FCD7-25B2-824F-8DF7D620E7DB}" dt="2023-09-25T11:12:16.323" v="542" actId="1076"/>
        <pc:sldMkLst>
          <pc:docMk/>
          <pc:sldMk cId="1745404908" sldId="267"/>
        </pc:sldMkLst>
        <pc:spChg chg="mod">
          <ac:chgData name="Basa Martin" userId="S::basamartin@turr.hu::e21ddeb5-611c-439f-b107-f88098a14902" providerId="AD" clId="Web-{BE686BCB-FCD7-25B2-824F-8DF7D620E7DB}" dt="2023-09-25T11:09:37.554" v="446"/>
          <ac:spMkLst>
            <pc:docMk/>
            <pc:sldMk cId="1745404908" sldId="267"/>
            <ac:spMk id="2" creationId="{E5967110-7141-B3AD-9C07-FEF4D34F7F52}"/>
          </ac:spMkLst>
        </pc:spChg>
        <pc:spChg chg="mod ord">
          <ac:chgData name="Basa Martin" userId="S::basamartin@turr.hu::e21ddeb5-611c-439f-b107-f88098a14902" providerId="AD" clId="Web-{BE686BCB-FCD7-25B2-824F-8DF7D620E7DB}" dt="2023-09-25T11:09:37.554" v="446"/>
          <ac:spMkLst>
            <pc:docMk/>
            <pc:sldMk cId="1745404908" sldId="267"/>
            <ac:spMk id="3" creationId="{63FEE121-E5E5-7017-14FD-7EF396EA3ABB}"/>
          </ac:spMkLst>
        </pc:spChg>
        <pc:spChg chg="add mod">
          <ac:chgData name="Basa Martin" userId="S::basamartin@turr.hu::e21ddeb5-611c-439f-b107-f88098a14902" providerId="AD" clId="Web-{BE686BCB-FCD7-25B2-824F-8DF7D620E7DB}" dt="2023-09-25T11:12:16.323" v="542" actId="1076"/>
          <ac:spMkLst>
            <pc:docMk/>
            <pc:sldMk cId="1745404908" sldId="267"/>
            <ac:spMk id="5" creationId="{8FFF7847-F54D-2BC9-7A11-B14411E187AD}"/>
          </ac:spMkLst>
        </pc:spChg>
        <pc:spChg chg="add">
          <ac:chgData name="Basa Martin" userId="S::basamartin@turr.hu::e21ddeb5-611c-439f-b107-f88098a14902" providerId="AD" clId="Web-{BE686BCB-FCD7-25B2-824F-8DF7D620E7DB}" dt="2023-09-25T11:09:37.554" v="446"/>
          <ac:spMkLst>
            <pc:docMk/>
            <pc:sldMk cId="1745404908" sldId="267"/>
            <ac:spMk id="9" creationId="{E09CCB3F-DBCE-4964-9E34-8C5DE80EF4B5}"/>
          </ac:spMkLst>
        </pc:spChg>
        <pc:spChg chg="add">
          <ac:chgData name="Basa Martin" userId="S::basamartin@turr.hu::e21ddeb5-611c-439f-b107-f88098a14902" providerId="AD" clId="Web-{BE686BCB-FCD7-25B2-824F-8DF7D620E7DB}" dt="2023-09-25T11:09:37.554" v="446"/>
          <ac:spMkLst>
            <pc:docMk/>
            <pc:sldMk cId="1745404908" sldId="267"/>
            <ac:spMk id="11" creationId="{1DFF944F-74BA-483A-82C0-64E3AAF4AE98}"/>
          </ac:spMkLst>
        </pc:spChg>
        <pc:grpChg chg="add">
          <ac:chgData name="Basa Martin" userId="S::basamartin@turr.hu::e21ddeb5-611c-439f-b107-f88098a14902" providerId="AD" clId="Web-{BE686BCB-FCD7-25B2-824F-8DF7D620E7DB}" dt="2023-09-25T11:09:37.554" v="446"/>
          <ac:grpSpMkLst>
            <pc:docMk/>
            <pc:sldMk cId="1745404908" sldId="267"/>
            <ac:grpSpMk id="13" creationId="{A9733A91-F958-4629-801A-3F6F1E09AD64}"/>
          </ac:grpSpMkLst>
        </pc:grpChg>
        <pc:picChg chg="add mod">
          <ac:chgData name="Basa Martin" userId="S::basamartin@turr.hu::e21ddeb5-611c-439f-b107-f88098a14902" providerId="AD" clId="Web-{BE686BCB-FCD7-25B2-824F-8DF7D620E7DB}" dt="2023-09-25T11:09:37.554" v="446"/>
          <ac:picMkLst>
            <pc:docMk/>
            <pc:sldMk cId="1745404908" sldId="267"/>
            <ac:picMk id="4" creationId="{E8626CB4-F117-DA3B-6E7E-4051A455EF58}"/>
          </ac:picMkLst>
        </pc:picChg>
      </pc:sldChg>
      <pc:sldChg chg="addSp modSp">
        <pc:chgData name="Basa Martin" userId="S::basamartin@turr.hu::e21ddeb5-611c-439f-b107-f88098a14902" providerId="AD" clId="Web-{BE686BCB-FCD7-25B2-824F-8DF7D620E7DB}" dt="2023-09-25T11:13:09.465" v="556" actId="1076"/>
        <pc:sldMkLst>
          <pc:docMk/>
          <pc:sldMk cId="3474369805" sldId="268"/>
        </pc:sldMkLst>
        <pc:spChg chg="mod">
          <ac:chgData name="Basa Martin" userId="S::basamartin@turr.hu::e21ddeb5-611c-439f-b107-f88098a14902" providerId="AD" clId="Web-{BE686BCB-FCD7-25B2-824F-8DF7D620E7DB}" dt="2023-09-25T11:10:29.336" v="450" actId="20577"/>
          <ac:spMkLst>
            <pc:docMk/>
            <pc:sldMk cId="3474369805" sldId="268"/>
            <ac:spMk id="2" creationId="{99692154-C5C2-C9EE-6B10-9D73F0713CF1}"/>
          </ac:spMkLst>
        </pc:spChg>
        <pc:spChg chg="mod">
          <ac:chgData name="Basa Martin" userId="S::basamartin@turr.hu::e21ddeb5-611c-439f-b107-f88098a14902" providerId="AD" clId="Web-{BE686BCB-FCD7-25B2-824F-8DF7D620E7DB}" dt="2023-09-25T11:11:53.822" v="538" actId="20577"/>
          <ac:spMkLst>
            <pc:docMk/>
            <pc:sldMk cId="3474369805" sldId="268"/>
            <ac:spMk id="3" creationId="{8F7F118A-18E1-C3D8-FEAA-825671460B18}"/>
          </ac:spMkLst>
        </pc:spChg>
        <pc:spChg chg="add mod">
          <ac:chgData name="Basa Martin" userId="S::basamartin@turr.hu::e21ddeb5-611c-439f-b107-f88098a14902" providerId="AD" clId="Web-{BE686BCB-FCD7-25B2-824F-8DF7D620E7DB}" dt="2023-09-25T11:13:05.340" v="555" actId="1076"/>
          <ac:spMkLst>
            <pc:docMk/>
            <pc:sldMk cId="3474369805" sldId="268"/>
            <ac:spMk id="4" creationId="{FCF2ED92-CD4A-00F6-E2EF-005C12172245}"/>
          </ac:spMkLst>
        </pc:spChg>
        <pc:picChg chg="add mod">
          <ac:chgData name="Basa Martin" userId="S::basamartin@turr.hu::e21ddeb5-611c-439f-b107-f88098a14902" providerId="AD" clId="Web-{BE686BCB-FCD7-25B2-824F-8DF7D620E7DB}" dt="2023-09-25T11:13:09.465" v="556" actId="1076"/>
          <ac:picMkLst>
            <pc:docMk/>
            <pc:sldMk cId="3474369805" sldId="268"/>
            <ac:picMk id="5" creationId="{0A58B8C1-83F9-D799-E7D8-430F59D0344F}"/>
          </ac:picMkLst>
        </pc:picChg>
      </pc:sldChg>
      <pc:sldChg chg="addSp modSp new mod ord setBg">
        <pc:chgData name="Basa Martin" userId="S::basamartin@turr.hu::e21ddeb5-611c-439f-b107-f88098a14902" providerId="AD" clId="Web-{BE686BCB-FCD7-25B2-824F-8DF7D620E7DB}" dt="2023-09-25T11:16:05" v="665"/>
        <pc:sldMkLst>
          <pc:docMk/>
          <pc:sldMk cId="3309488111" sldId="282"/>
        </pc:sldMkLst>
        <pc:spChg chg="mod">
          <ac:chgData name="Basa Martin" userId="S::basamartin@turr.hu::e21ddeb5-611c-439f-b107-f88098a14902" providerId="AD" clId="Web-{BE686BCB-FCD7-25B2-824F-8DF7D620E7DB}" dt="2023-09-25T11:14:54.779" v="656"/>
          <ac:spMkLst>
            <pc:docMk/>
            <pc:sldMk cId="3309488111" sldId="282"/>
            <ac:spMk id="2" creationId="{11CAFAB1-6192-A2A4-9EB2-DFB5A8293559}"/>
          </ac:spMkLst>
        </pc:spChg>
        <pc:spChg chg="mod ord">
          <ac:chgData name="Basa Martin" userId="S::basamartin@turr.hu::e21ddeb5-611c-439f-b107-f88098a14902" providerId="AD" clId="Web-{BE686BCB-FCD7-25B2-824F-8DF7D620E7DB}" dt="2023-09-25T11:15:09.483" v="660" actId="1076"/>
          <ac:spMkLst>
            <pc:docMk/>
            <pc:sldMk cId="3309488111" sldId="282"/>
            <ac:spMk id="3" creationId="{D87AE227-0143-F858-B5AD-BFED175BFC95}"/>
          </ac:spMkLst>
        </pc:spChg>
        <pc:spChg chg="add mod">
          <ac:chgData name="Basa Martin" userId="S::basamartin@turr.hu::e21ddeb5-611c-439f-b107-f88098a14902" providerId="AD" clId="Web-{BE686BCB-FCD7-25B2-824F-8DF7D620E7DB}" dt="2023-09-25T11:15:48.499" v="664" actId="1076"/>
          <ac:spMkLst>
            <pc:docMk/>
            <pc:sldMk cId="3309488111" sldId="282"/>
            <ac:spMk id="5" creationId="{5DB554ED-216D-CC5D-1CF5-BE2F02D821C2}"/>
          </ac:spMkLst>
        </pc:spChg>
        <pc:picChg chg="add mod">
          <ac:chgData name="Basa Martin" userId="S::basamartin@turr.hu::e21ddeb5-611c-439f-b107-f88098a14902" providerId="AD" clId="Web-{BE686BCB-FCD7-25B2-824F-8DF7D620E7DB}" dt="2023-09-25T11:15:04.467" v="659" actId="1076"/>
          <ac:picMkLst>
            <pc:docMk/>
            <pc:sldMk cId="3309488111" sldId="282"/>
            <ac:picMk id="4" creationId="{4ED8C1D0-9FF2-4365-6B97-BAEBABE53DE2}"/>
          </ac:picMkLst>
        </pc:picChg>
      </pc:sldChg>
      <pc:sldChg chg="addSp delSp modSp new">
        <pc:chgData name="Basa Martin" userId="S::basamartin@turr.hu::e21ddeb5-611c-439f-b107-f88098a14902" providerId="AD" clId="Web-{BE686BCB-FCD7-25B2-824F-8DF7D620E7DB}" dt="2023-09-25T11:16:53.641" v="673" actId="1076"/>
        <pc:sldMkLst>
          <pc:docMk/>
          <pc:sldMk cId="634224791" sldId="283"/>
        </pc:sldMkLst>
        <pc:spChg chg="del">
          <ac:chgData name="Basa Martin" userId="S::basamartin@turr.hu::e21ddeb5-611c-439f-b107-f88098a14902" providerId="AD" clId="Web-{BE686BCB-FCD7-25B2-824F-8DF7D620E7DB}" dt="2023-09-25T11:16:27.828" v="667"/>
          <ac:spMkLst>
            <pc:docMk/>
            <pc:sldMk cId="634224791" sldId="283"/>
            <ac:spMk id="3" creationId="{3232B5C1-F887-95BE-02BA-CC9CF8B51D9C}"/>
          </ac:spMkLst>
        </pc:spChg>
        <pc:spChg chg="add mod">
          <ac:chgData name="Basa Martin" userId="S::basamartin@turr.hu::e21ddeb5-611c-439f-b107-f88098a14902" providerId="AD" clId="Web-{BE686BCB-FCD7-25B2-824F-8DF7D620E7DB}" dt="2023-09-25T11:16:53.641" v="673" actId="1076"/>
          <ac:spMkLst>
            <pc:docMk/>
            <pc:sldMk cId="634224791" sldId="283"/>
            <ac:spMk id="5" creationId="{C8657856-6208-30C8-3B8D-D38F156D5206}"/>
          </ac:spMkLst>
        </pc:spChg>
        <pc:picChg chg="add mod ord">
          <ac:chgData name="Basa Martin" userId="S::basamartin@turr.hu::e21ddeb5-611c-439f-b107-f88098a14902" providerId="AD" clId="Web-{BE686BCB-FCD7-25B2-824F-8DF7D620E7DB}" dt="2023-09-25T11:16:34.531" v="669" actId="1076"/>
          <ac:picMkLst>
            <pc:docMk/>
            <pc:sldMk cId="634224791" sldId="283"/>
            <ac:picMk id="4" creationId="{982F1F7C-DB66-2F4B-1708-17233C9F6EAD}"/>
          </ac:picMkLst>
        </pc:picChg>
      </pc:sldChg>
    </pc:docChg>
  </pc:docChgLst>
  <pc:docChgLst>
    <pc:chgData name="Lamp András" userId="S::lampandras@turr.hu::f62afd61-97c0-4675-9a58-4d02dbc5a399" providerId="AD" clId="Web-{290BA3D7-AA7E-1A4B-5CCC-BC4518C75A05}"/>
    <pc:docChg chg="modSld">
      <pc:chgData name="Lamp András" userId="S::lampandras@turr.hu::f62afd61-97c0-4675-9a58-4d02dbc5a399" providerId="AD" clId="Web-{290BA3D7-AA7E-1A4B-5CCC-BC4518C75A05}" dt="2023-09-21T07:35:56.034" v="273" actId="1076"/>
      <pc:docMkLst>
        <pc:docMk/>
      </pc:docMkLst>
      <pc:sldChg chg="modSp">
        <pc:chgData name="Lamp András" userId="S::lampandras@turr.hu::f62afd61-97c0-4675-9a58-4d02dbc5a399" providerId="AD" clId="Web-{290BA3D7-AA7E-1A4B-5CCC-BC4518C75A05}" dt="2023-09-21T07:17:23.318" v="35" actId="20577"/>
        <pc:sldMkLst>
          <pc:docMk/>
          <pc:sldMk cId="4109646268" sldId="270"/>
        </pc:sldMkLst>
        <pc:spChg chg="mod">
          <ac:chgData name="Lamp András" userId="S::lampandras@turr.hu::f62afd61-97c0-4675-9a58-4d02dbc5a399" providerId="AD" clId="Web-{290BA3D7-AA7E-1A4B-5CCC-BC4518C75A05}" dt="2023-09-21T07:17:23.318" v="35" actId="20577"/>
          <ac:spMkLst>
            <pc:docMk/>
            <pc:sldMk cId="4109646268" sldId="270"/>
            <ac:spMk id="3" creationId="{AC3AF383-EF13-949A-8D04-09C8FA4DDAF4}"/>
          </ac:spMkLst>
        </pc:spChg>
      </pc:sldChg>
      <pc:sldChg chg="addSp delSp modSp mod setBg">
        <pc:chgData name="Lamp András" userId="S::lampandras@turr.hu::f62afd61-97c0-4675-9a58-4d02dbc5a399" providerId="AD" clId="Web-{290BA3D7-AA7E-1A4B-5CCC-BC4518C75A05}" dt="2023-09-21T07:35:56.034" v="273" actId="1076"/>
        <pc:sldMkLst>
          <pc:docMk/>
          <pc:sldMk cId="1742839160" sldId="271"/>
        </pc:sldMkLst>
        <pc:spChg chg="mod">
          <ac:chgData name="Lamp András" userId="S::lampandras@turr.hu::f62afd61-97c0-4675-9a58-4d02dbc5a399" providerId="AD" clId="Web-{290BA3D7-AA7E-1A4B-5CCC-BC4518C75A05}" dt="2023-09-21T07:35:40.643" v="266"/>
          <ac:spMkLst>
            <pc:docMk/>
            <pc:sldMk cId="1742839160" sldId="271"/>
            <ac:spMk id="2" creationId="{56388C74-08A0-E0C3-D9FC-C54BCF50B6B6}"/>
          </ac:spMkLst>
        </pc:spChg>
        <pc:spChg chg="mod ord">
          <ac:chgData name="Lamp András" userId="S::lampandras@turr.hu::f62afd61-97c0-4675-9a58-4d02dbc5a399" providerId="AD" clId="Web-{290BA3D7-AA7E-1A4B-5CCC-BC4518C75A05}" dt="2023-09-21T07:35:40.643" v="266"/>
          <ac:spMkLst>
            <pc:docMk/>
            <pc:sldMk cId="1742839160" sldId="271"/>
            <ac:spMk id="3" creationId="{74ADC3FE-DEA3-6545-86BA-229B11411C22}"/>
          </ac:spMkLst>
        </pc:spChg>
        <pc:spChg chg="add del">
          <ac:chgData name="Lamp András" userId="S::lampandras@turr.hu::f62afd61-97c0-4675-9a58-4d02dbc5a399" providerId="AD" clId="Web-{290BA3D7-AA7E-1A4B-5CCC-BC4518C75A05}" dt="2023-09-21T07:35:40.643" v="266"/>
          <ac:spMkLst>
            <pc:docMk/>
            <pc:sldMk cId="1742839160" sldId="271"/>
            <ac:spMk id="9" creationId="{BADDD09E-8094-4188-9090-C1C7840FE719}"/>
          </ac:spMkLst>
        </pc:spChg>
        <pc:spChg chg="add del">
          <ac:chgData name="Lamp András" userId="S::lampandras@turr.hu::f62afd61-97c0-4675-9a58-4d02dbc5a399" providerId="AD" clId="Web-{290BA3D7-AA7E-1A4B-5CCC-BC4518C75A05}" dt="2023-09-21T07:35:40.643" v="266"/>
          <ac:spMkLst>
            <pc:docMk/>
            <pc:sldMk cId="1742839160" sldId="271"/>
            <ac:spMk id="11" creationId="{C58F6CE0-025D-40A5-AEF1-00954E3F986B}"/>
          </ac:spMkLst>
        </pc:spChg>
        <pc:grpChg chg="add del">
          <ac:chgData name="Lamp András" userId="S::lampandras@turr.hu::f62afd61-97c0-4675-9a58-4d02dbc5a399" providerId="AD" clId="Web-{290BA3D7-AA7E-1A4B-5CCC-BC4518C75A05}" dt="2023-09-21T07:35:40.643" v="266"/>
          <ac:grpSpMkLst>
            <pc:docMk/>
            <pc:sldMk cId="1742839160" sldId="271"/>
            <ac:grpSpMk id="13" creationId="{D8025A22-9C86-4108-A289-BD5650A8EAEA}"/>
          </ac:grpSpMkLst>
        </pc:grpChg>
        <pc:picChg chg="add del mod">
          <ac:chgData name="Lamp András" userId="S::lampandras@turr.hu::f62afd61-97c0-4675-9a58-4d02dbc5a399" providerId="AD" clId="Web-{290BA3D7-AA7E-1A4B-5CCC-BC4518C75A05}" dt="2023-09-21T07:35:42.706" v="269"/>
          <ac:picMkLst>
            <pc:docMk/>
            <pc:sldMk cId="1742839160" sldId="271"/>
            <ac:picMk id="4" creationId="{273C1162-BDCB-67D5-A445-42ABDD0CFE9E}"/>
          </ac:picMkLst>
        </pc:picChg>
        <pc:picChg chg="add mod">
          <ac:chgData name="Lamp András" userId="S::lampandras@turr.hu::f62afd61-97c0-4675-9a58-4d02dbc5a399" providerId="AD" clId="Web-{290BA3D7-AA7E-1A4B-5CCC-BC4518C75A05}" dt="2023-09-21T07:35:56.034" v="273" actId="1076"/>
          <ac:picMkLst>
            <pc:docMk/>
            <pc:sldMk cId="1742839160" sldId="271"/>
            <ac:picMk id="5" creationId="{59CF4046-C676-5C5F-EA08-5142A8A52C14}"/>
          </ac:picMkLst>
        </pc:picChg>
      </pc:sldChg>
    </pc:docChg>
  </pc:docChgLst>
  <pc:docChgLst>
    <pc:chgData name="Vér Bence" userId="S::verbence@turr.hu::4d96f8ba-3497-49d6-8367-98dddb13d2ce" providerId="AD" clId="Web-{A51B4822-9777-37DA-DC99-05F77313AC83}"/>
    <pc:docChg chg="addSld modSld sldOrd">
      <pc:chgData name="Vér Bence" userId="S::verbence@turr.hu::4d96f8ba-3497-49d6-8367-98dddb13d2ce" providerId="AD" clId="Web-{A51B4822-9777-37DA-DC99-05F77313AC83}" dt="2023-09-25T11:21:08.387" v="512" actId="1076"/>
      <pc:docMkLst>
        <pc:docMk/>
      </pc:docMkLst>
      <pc:sldChg chg="modSp">
        <pc:chgData name="Vér Bence" userId="S::verbence@turr.hu::4d96f8ba-3497-49d6-8367-98dddb13d2ce" providerId="AD" clId="Web-{A51B4822-9777-37DA-DC99-05F77313AC83}" dt="2023-09-25T10:55:53.989" v="240" actId="20577"/>
        <pc:sldMkLst>
          <pc:docMk/>
          <pc:sldMk cId="2111713338" sldId="263"/>
        </pc:sldMkLst>
        <pc:spChg chg="mod">
          <ac:chgData name="Vér Bence" userId="S::verbence@turr.hu::4d96f8ba-3497-49d6-8367-98dddb13d2ce" providerId="AD" clId="Web-{A51B4822-9777-37DA-DC99-05F77313AC83}" dt="2023-09-25T10:52:05.812" v="57" actId="20577"/>
          <ac:spMkLst>
            <pc:docMk/>
            <pc:sldMk cId="2111713338" sldId="263"/>
            <ac:spMk id="3" creationId="{3AFCAA12-B3A4-C123-F883-653AF7A654BF}"/>
          </ac:spMkLst>
        </pc:spChg>
        <pc:spChg chg="mod">
          <ac:chgData name="Vér Bence" userId="S::verbence@turr.hu::4d96f8ba-3497-49d6-8367-98dddb13d2ce" providerId="AD" clId="Web-{A51B4822-9777-37DA-DC99-05F77313AC83}" dt="2023-09-25T10:55:45.505" v="219" actId="20577"/>
          <ac:spMkLst>
            <pc:docMk/>
            <pc:sldMk cId="2111713338" sldId="263"/>
            <ac:spMk id="5" creationId="{9BB666CC-6CDF-60A7-5647-E4200A268C46}"/>
          </ac:spMkLst>
        </pc:spChg>
        <pc:spChg chg="mod">
          <ac:chgData name="Vér Bence" userId="S::verbence@turr.hu::4d96f8ba-3497-49d6-8367-98dddb13d2ce" providerId="AD" clId="Web-{A51B4822-9777-37DA-DC99-05F77313AC83}" dt="2023-09-25T10:55:53.989" v="240" actId="20577"/>
          <ac:spMkLst>
            <pc:docMk/>
            <pc:sldMk cId="2111713338" sldId="263"/>
            <ac:spMk id="7" creationId="{525419AA-2F1C-CB43-1565-50FC33A3CFDE}"/>
          </ac:spMkLst>
        </pc:spChg>
      </pc:sldChg>
      <pc:sldChg chg="modSp">
        <pc:chgData name="Vér Bence" userId="S::verbence@turr.hu::4d96f8ba-3497-49d6-8367-98dddb13d2ce" providerId="AD" clId="Web-{A51B4822-9777-37DA-DC99-05F77313AC83}" dt="2023-09-25T10:54:04.768" v="198" actId="1076"/>
        <pc:sldMkLst>
          <pc:docMk/>
          <pc:sldMk cId="1742839160" sldId="271"/>
        </pc:sldMkLst>
        <pc:spChg chg="mod">
          <ac:chgData name="Vér Bence" userId="S::verbence@turr.hu::4d96f8ba-3497-49d6-8367-98dddb13d2ce" providerId="AD" clId="Web-{A51B4822-9777-37DA-DC99-05F77313AC83}" dt="2023-09-25T10:54:04.768" v="198" actId="1076"/>
          <ac:spMkLst>
            <pc:docMk/>
            <pc:sldMk cId="1742839160" sldId="271"/>
            <ac:spMk id="2" creationId="{56388C74-08A0-E0C3-D9FC-C54BCF50B6B6}"/>
          </ac:spMkLst>
        </pc:spChg>
      </pc:sldChg>
      <pc:sldChg chg="addSp delSp modSp">
        <pc:chgData name="Vér Bence" userId="S::verbence@turr.hu::4d96f8ba-3497-49d6-8367-98dddb13d2ce" providerId="AD" clId="Web-{A51B4822-9777-37DA-DC99-05F77313AC83}" dt="2023-09-25T11:21:08.387" v="512" actId="1076"/>
        <pc:sldMkLst>
          <pc:docMk/>
          <pc:sldMk cId="3163778937" sldId="272"/>
        </pc:sldMkLst>
        <pc:spChg chg="mod">
          <ac:chgData name="Vér Bence" userId="S::verbence@turr.hu::4d96f8ba-3497-49d6-8367-98dddb13d2ce" providerId="AD" clId="Web-{A51B4822-9777-37DA-DC99-05F77313AC83}" dt="2023-09-25T10:53:51.580" v="197" actId="1076"/>
          <ac:spMkLst>
            <pc:docMk/>
            <pc:sldMk cId="3163778937" sldId="272"/>
            <ac:spMk id="2" creationId="{DD509C58-B0C4-6D37-7005-E2EE17E1D1BE}"/>
          </ac:spMkLst>
        </pc:spChg>
        <pc:spChg chg="mod">
          <ac:chgData name="Vér Bence" userId="S::verbence@turr.hu::4d96f8ba-3497-49d6-8367-98dddb13d2ce" providerId="AD" clId="Web-{A51B4822-9777-37DA-DC99-05F77313AC83}" dt="2023-09-25T11:06:02.020" v="450" actId="20577"/>
          <ac:spMkLst>
            <pc:docMk/>
            <pc:sldMk cId="3163778937" sldId="272"/>
            <ac:spMk id="3" creationId="{17D0957B-E7E9-8788-F37B-EA7353D64E6F}"/>
          </ac:spMkLst>
        </pc:spChg>
        <pc:spChg chg="add mod">
          <ac:chgData name="Vér Bence" userId="S::verbence@turr.hu::4d96f8ba-3497-49d6-8367-98dddb13d2ce" providerId="AD" clId="Web-{A51B4822-9777-37DA-DC99-05F77313AC83}" dt="2023-09-25T11:21:08.387" v="512" actId="1076"/>
          <ac:spMkLst>
            <pc:docMk/>
            <pc:sldMk cId="3163778937" sldId="272"/>
            <ac:spMk id="7" creationId="{A290E048-5FA4-3237-03D1-98D61F305844}"/>
          </ac:spMkLst>
        </pc:spChg>
        <pc:picChg chg="add del mod">
          <ac:chgData name="Vér Bence" userId="S::verbence@turr.hu::4d96f8ba-3497-49d6-8367-98dddb13d2ce" providerId="AD" clId="Web-{A51B4822-9777-37DA-DC99-05F77313AC83}" dt="2023-09-25T11:16:46.412" v="493"/>
          <ac:picMkLst>
            <pc:docMk/>
            <pc:sldMk cId="3163778937" sldId="272"/>
            <ac:picMk id="4" creationId="{60A1420C-228C-CDBE-AD08-BD3D601B0369}"/>
          </ac:picMkLst>
        </pc:picChg>
        <pc:picChg chg="add del mod modCrop">
          <ac:chgData name="Vér Bence" userId="S::verbence@turr.hu::4d96f8ba-3497-49d6-8367-98dddb13d2ce" providerId="AD" clId="Web-{A51B4822-9777-37DA-DC99-05F77313AC83}" dt="2023-09-25T11:20:26.043" v="503"/>
          <ac:picMkLst>
            <pc:docMk/>
            <pc:sldMk cId="3163778937" sldId="272"/>
            <ac:picMk id="5" creationId="{46D16081-F66A-6982-E9DD-572F44D1A6D6}"/>
          </ac:picMkLst>
        </pc:picChg>
        <pc:picChg chg="add mod">
          <ac:chgData name="Vér Bence" userId="S::verbence@turr.hu::4d96f8ba-3497-49d6-8367-98dddb13d2ce" providerId="AD" clId="Web-{A51B4822-9777-37DA-DC99-05F77313AC83}" dt="2023-09-25T11:20:34.918" v="507" actId="1076"/>
          <ac:picMkLst>
            <pc:docMk/>
            <pc:sldMk cId="3163778937" sldId="272"/>
            <ac:picMk id="6" creationId="{34856513-F59E-4FFC-1A64-2E3EAB3E95AE}"/>
          </ac:picMkLst>
        </pc:picChg>
      </pc:sldChg>
      <pc:sldChg chg="modSp add ord replId">
        <pc:chgData name="Vér Bence" userId="S::verbence@turr.hu::4d96f8ba-3497-49d6-8367-98dddb13d2ce" providerId="AD" clId="Web-{A51B4822-9777-37DA-DC99-05F77313AC83}" dt="2023-09-25T11:09:13.416" v="487" actId="20577"/>
        <pc:sldMkLst>
          <pc:docMk/>
          <pc:sldMk cId="1189202490" sldId="281"/>
        </pc:sldMkLst>
        <pc:spChg chg="mod">
          <ac:chgData name="Vér Bence" userId="S::verbence@turr.hu::4d96f8ba-3497-49d6-8367-98dddb13d2ce" providerId="AD" clId="Web-{A51B4822-9777-37DA-DC99-05F77313AC83}" dt="2023-09-25T11:08:09.836" v="458" actId="20577"/>
          <ac:spMkLst>
            <pc:docMk/>
            <pc:sldMk cId="1189202490" sldId="281"/>
            <ac:spMk id="2" creationId="{DD509C58-B0C4-6D37-7005-E2EE17E1D1BE}"/>
          </ac:spMkLst>
        </pc:spChg>
        <pc:spChg chg="mod">
          <ac:chgData name="Vér Bence" userId="S::verbence@turr.hu::4d96f8ba-3497-49d6-8367-98dddb13d2ce" providerId="AD" clId="Web-{A51B4822-9777-37DA-DC99-05F77313AC83}" dt="2023-09-25T11:09:13.416" v="487" actId="20577"/>
          <ac:spMkLst>
            <pc:docMk/>
            <pc:sldMk cId="1189202490" sldId="281"/>
            <ac:spMk id="3" creationId="{17D0957B-E7E9-8788-F37B-EA7353D64E6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0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2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8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130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8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772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8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0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2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2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1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2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7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1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1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9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62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fos.hu/19c0&#160;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s.hu/19c0%C2%A0" TargetMode="External"/><Relationship Id="rId5" Type="http://schemas.openxmlformats.org/officeDocument/2006/relationships/hyperlink" Target="https://fos.hu/19bx" TargetMode="External"/><Relationship Id="rId4" Type="http://schemas.openxmlformats.org/officeDocument/2006/relationships/hyperlink" Target="https://fos.hu/19bw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426589-C8F6-6839-FC1C-3835CE419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1" b="2297"/>
          <a:stretch/>
        </p:blipFill>
        <p:spPr>
          <a:xfrm>
            <a:off x="20" y="-1"/>
            <a:ext cx="12191980" cy="6858001"/>
          </a:xfrm>
          <a:prstGeom prst="rect">
            <a:avLst/>
          </a:prstGeom>
          <a:noFill/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893618" y="1878366"/>
            <a:ext cx="5203281" cy="1885803"/>
          </a:xfrm>
        </p:spPr>
        <p:txBody>
          <a:bodyPr>
            <a:normAutofit fontScale="90000"/>
          </a:bodyPr>
          <a:lstStyle/>
          <a:p>
            <a:r>
              <a:rPr lang="hu-HU">
                <a:solidFill>
                  <a:srgbClr val="FFFFFF"/>
                </a:solidFill>
              </a:rPr>
              <a:t>Vezetékes és vezetéknélküli átviteli közegek</a:t>
            </a:r>
          </a:p>
        </p:txBody>
      </p:sp>
      <p:sp>
        <p:nvSpPr>
          <p:cNvPr id="14" name="Date Placeholder 9">
            <a:extLst>
              <a:ext uri="{FF2B5EF4-FFF2-40B4-BE49-F238E27FC236}">
                <a16:creationId xmlns:a16="http://schemas.microsoft.com/office/drawing/2014/main" id="{C7F19D54-5A18-ACBE-4B72-296B46BB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A72DE35-C4AA-4D8B-AFD1-EA2BF0CA07C1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9/28/2023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655BB87F-B98E-96D2-1B7A-443703B5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100" err="1">
                <a:solidFill>
                  <a:srgbClr val="FFFFFF"/>
                </a:solidFill>
                <a:latin typeface="Neue Haas Grotesk Text Pro"/>
              </a:rPr>
              <a:t>Készítette</a:t>
            </a:r>
            <a:r>
              <a:rPr lang="en-US" sz="1100">
                <a:solidFill>
                  <a:srgbClr val="FFFFFF"/>
                </a:solidFill>
                <a:latin typeface="Neue Haas Grotesk Text Pro"/>
              </a:rPr>
              <a:t>: Basa Martin, Kraljev</a:t>
            </a:r>
            <a:r>
              <a:rPr lang="en-US" sz="1100">
                <a:solidFill>
                  <a:schemeClr val="tx1"/>
                </a:solidFill>
                <a:latin typeface="Neue Haas Grotesk Text Pro"/>
              </a:rPr>
              <a:t>i</a:t>
            </a:r>
            <a:r>
              <a:rPr lang="en-US" sz="900">
                <a:solidFill>
                  <a:schemeClr val="tx1"/>
                </a:solidFill>
                <a:ea typeface="+mn-lt"/>
                <a:cs typeface="+mn-lt"/>
              </a:rPr>
              <a:t>Ć</a:t>
            </a:r>
            <a:r>
              <a:rPr lang="en-US" sz="1100">
                <a:solidFill>
                  <a:srgbClr val="FFFFFF"/>
                </a:solidFill>
                <a:latin typeface="Neue Haas Grotesk Text Pro"/>
              </a:rPr>
              <a:t> Darjan, Lamp András, Vér Bence</a:t>
            </a:r>
            <a:endParaRPr lang="hu-HU" sz="1100"/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1325CE35-9D14-21BB-F466-2185743A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0099A4-1A84-3032-F6FD-7C9DDEB4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hu-HU"/>
              <a:t>AUX típusai</a:t>
            </a:r>
          </a:p>
        </p:txBody>
      </p:sp>
      <p:pic>
        <p:nvPicPr>
          <p:cNvPr id="5" name="Kép 4" descr="A képen szöveg, diagram látható&#10;&#10;Automatikusan generált leírás">
            <a:extLst>
              <a:ext uri="{FF2B5EF4-FFF2-40B4-BE49-F238E27FC236}">
                <a16:creationId xmlns:a16="http://schemas.microsoft.com/office/drawing/2014/main" id="{8CAF25AB-1E51-58B7-B05B-8DA3F745D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1135721"/>
            <a:ext cx="5304759" cy="2771736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118D189B-592C-7947-71F8-CF818FA0F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54" y="733647"/>
            <a:ext cx="4419171" cy="3575884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 b="1">
                <a:latin typeface="Calibri"/>
                <a:ea typeface="Calibri"/>
                <a:cs typeface="Calibri"/>
              </a:rPr>
              <a:t>3.5 Jack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latin typeface="Calibri"/>
                <a:ea typeface="Calibri"/>
                <a:cs typeface="Calibri"/>
              </a:rPr>
              <a:t>Elterjedt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latin typeface="Calibri"/>
                <a:ea typeface="Calibri"/>
                <a:cs typeface="Calibri"/>
              </a:rPr>
              <a:t>Olcsó előállítású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latin typeface="Calibri"/>
                <a:ea typeface="Calibri"/>
                <a:cs typeface="Calibri"/>
              </a:rPr>
              <a:t>Hatékony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endParaRPr lang="hu-HU">
              <a:latin typeface="Calibri"/>
              <a:ea typeface="Calibri"/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b="1">
                <a:latin typeface="Calibri"/>
                <a:ea typeface="Calibri"/>
                <a:cs typeface="Calibri"/>
              </a:rPr>
              <a:t>6.35 Jack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latin typeface="Calibri"/>
                <a:ea typeface="Calibri"/>
                <a:cs typeface="Calibri"/>
              </a:rPr>
              <a:t>3.5 </a:t>
            </a:r>
            <a:r>
              <a:rPr lang="hu-HU" err="1">
                <a:latin typeface="Calibri"/>
                <a:ea typeface="Calibri"/>
                <a:cs typeface="Calibri"/>
              </a:rPr>
              <a:t>jack</a:t>
            </a:r>
            <a:r>
              <a:rPr lang="hu-HU">
                <a:latin typeface="Calibri"/>
                <a:ea typeface="Calibri"/>
                <a:cs typeface="Calibri"/>
              </a:rPr>
              <a:t> elődje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latin typeface="Calibri"/>
                <a:ea typeface="Calibri"/>
                <a:cs typeface="Calibri"/>
              </a:rPr>
              <a:t>Nagyobb teljesítményű</a:t>
            </a:r>
          </a:p>
          <a:p>
            <a:pPr>
              <a:buClr>
                <a:srgbClr val="FFFFFF"/>
              </a:buClr>
            </a:pPr>
            <a:endParaRPr lang="hu-HU">
              <a:latin typeface="Calibri"/>
              <a:ea typeface="Calibri"/>
              <a:cs typeface="Calibri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5ED91E0-3B74-6774-CA59-060B541C7599}"/>
              </a:ext>
            </a:extLst>
          </p:cNvPr>
          <p:cNvSpPr txBox="1"/>
          <p:nvPr/>
        </p:nvSpPr>
        <p:spPr>
          <a:xfrm>
            <a:off x="2203937" y="390378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https://fos.hu/19gv</a:t>
            </a:r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12E959F-89F2-FDB0-5735-71DF1ED7B42B}"/>
              </a:ext>
            </a:extLst>
          </p:cNvPr>
          <p:cNvSpPr txBox="1"/>
          <p:nvPr/>
        </p:nvSpPr>
        <p:spPr>
          <a:xfrm>
            <a:off x="6775938" y="505264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514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C564163-6A83-3E2E-1947-B72EAD75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r>
              <a:rPr lang="hu-HU" sz="2800"/>
              <a:t>D-sub</a:t>
            </a:r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kábel, összekötő látható&#10;&#10;Automatikusan generált leírás">
            <a:extLst>
              <a:ext uri="{FF2B5EF4-FFF2-40B4-BE49-F238E27FC236}">
                <a16:creationId xmlns:a16="http://schemas.microsoft.com/office/drawing/2014/main" id="{3D58DF5E-7224-538A-C9D2-FAB6E4022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92" r="1551" b="-1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8F6D74-E81B-464A-DAEF-EB497817A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hu-HU" sz="1400"/>
              <a:t>1952</a:t>
            </a:r>
          </a:p>
          <a:p>
            <a:pPr>
              <a:buClr>
                <a:srgbClr val="FFFFFF"/>
              </a:buClr>
            </a:pPr>
            <a:r>
              <a:rPr lang="hu-HU" sz="1400"/>
              <a:t>Régi monitorokban használták</a:t>
            </a:r>
          </a:p>
          <a:p>
            <a:pPr>
              <a:buClr>
                <a:srgbClr val="FFFFFF"/>
              </a:buClr>
            </a:pPr>
            <a:r>
              <a:rPr lang="hu-HU" sz="1400"/>
              <a:t>Felváltotta DVI</a:t>
            </a:r>
          </a:p>
          <a:p>
            <a:pPr>
              <a:buClr>
                <a:srgbClr val="FFFFFF"/>
              </a:buClr>
            </a:pPr>
            <a:r>
              <a:rPr lang="hu-HU" sz="1400"/>
              <a:t>Max 1080p felbontás</a:t>
            </a:r>
          </a:p>
          <a:p>
            <a:pPr>
              <a:buClr>
                <a:srgbClr val="FFFFFF"/>
              </a:buClr>
            </a:pPr>
            <a:endParaRPr lang="hu-HU" sz="14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zövegdoboz 5">
            <a:extLst>
              <a:ext uri="{FF2B5EF4-FFF2-40B4-BE49-F238E27FC236}">
                <a16:creationId xmlns:a16="http://schemas.microsoft.com/office/drawing/2014/main" id="{F35D678B-1DD4-3B44-AE2D-78CB9F0E63BD}"/>
              </a:ext>
            </a:extLst>
          </p:cNvPr>
          <p:cNvSpPr txBox="1"/>
          <p:nvPr/>
        </p:nvSpPr>
        <p:spPr>
          <a:xfrm>
            <a:off x="2567354" y="25790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https://tinyurl.hu/i8Ie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239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967110-7141-B3AD-9C07-FEF4D34F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r>
              <a:rPr lang="hu-HU" sz="2800"/>
              <a:t>DVI</a:t>
            </a:r>
          </a:p>
        </p:txBody>
      </p:sp>
      <p:sp>
        <p:nvSpPr>
          <p:cNvPr id="11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, képernyőkép, elektronika, tervezés látható&#10;&#10;Automatikusan generált leírás">
            <a:extLst>
              <a:ext uri="{FF2B5EF4-FFF2-40B4-BE49-F238E27FC236}">
                <a16:creationId xmlns:a16="http://schemas.microsoft.com/office/drawing/2014/main" id="{E8626CB4-F117-DA3B-6E7E-4051A455E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4" r="-2" b="-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FEE121-E5E5-7017-14FD-7EF396EA3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1999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Digitális és Analóg is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Több típus: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DVI-A - Analóg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DVI-D - Digitális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DVI-I – Analóg és digitális</a:t>
            </a:r>
          </a:p>
          <a:p>
            <a:pPr>
              <a:buClr>
                <a:srgbClr val="FFFFFF"/>
              </a:buClr>
            </a:pPr>
            <a:endParaRPr lang="hu-HU" sz="1400"/>
          </a:p>
          <a:p>
            <a:pPr>
              <a:buClr>
                <a:srgbClr val="FFFFFF"/>
              </a:buClr>
            </a:pPr>
            <a:endParaRPr lang="hu-HU" sz="1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zövegdoboz 4">
            <a:extLst>
              <a:ext uri="{FF2B5EF4-FFF2-40B4-BE49-F238E27FC236}">
                <a16:creationId xmlns:a16="http://schemas.microsoft.com/office/drawing/2014/main" id="{8FFF7847-F54D-2BC9-7A11-B14411E187AD}"/>
              </a:ext>
            </a:extLst>
          </p:cNvPr>
          <p:cNvSpPr txBox="1"/>
          <p:nvPr/>
        </p:nvSpPr>
        <p:spPr>
          <a:xfrm>
            <a:off x="2523343" y="590862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https://fos.hu/19e2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540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692154-C5C2-C9EE-6B10-9D73F071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HDMI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F7F118A-18E1-C3D8-FEAA-825671460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2003-ban DVI leváltására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Teljesen digitális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Leggyakoribb kábel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Hangátvitelre is alkalmas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Magas felbontás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Legújabb verzió: 2.1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CF2ED92-CD4A-00F6-E2EF-005C12172245}"/>
              </a:ext>
            </a:extLst>
          </p:cNvPr>
          <p:cNvSpPr txBox="1"/>
          <p:nvPr/>
        </p:nvSpPr>
        <p:spPr>
          <a:xfrm>
            <a:off x="6470754" y="617095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https://fos.hu/19e4</a:t>
            </a:r>
            <a:endParaRPr lang="hu-HU"/>
          </a:p>
        </p:txBody>
      </p:sp>
      <p:pic>
        <p:nvPicPr>
          <p:cNvPr id="5" name="Kép 4" descr="A képen szöveg, képernyőkép, Betűtípus, szám látható">
            <a:extLst>
              <a:ext uri="{FF2B5EF4-FFF2-40B4-BE49-F238E27FC236}">
                <a16:creationId xmlns:a16="http://schemas.microsoft.com/office/drawing/2014/main" id="{0A58B8C1-83F9-D799-E7D8-430F59D0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01" y="98024"/>
            <a:ext cx="6783237" cy="60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6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CAFAB1-6192-A2A4-9EB2-DFB5A829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hu-HU"/>
              <a:t>Displayport</a:t>
            </a:r>
          </a:p>
        </p:txBody>
      </p:sp>
      <p:pic>
        <p:nvPicPr>
          <p:cNvPr id="4" name="Kép 3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4ED8C1D0-9FF2-4365-6B97-BAEBABE53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5" y="386786"/>
            <a:ext cx="10601283" cy="304988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7AE227-0143-F858-B5AD-BFED175BF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4277" y="3281975"/>
            <a:ext cx="4419171" cy="3575884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2006: HDMI kihívója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Már megjelenéskor is 4K támogatás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Változó Frissítési Ráta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Modern monitorokon használt kábel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DB554ED-216D-CC5D-1CF5-BE2F02D821C2}"/>
              </a:ext>
            </a:extLst>
          </p:cNvPr>
          <p:cNvSpPr txBox="1"/>
          <p:nvPr/>
        </p:nvSpPr>
        <p:spPr>
          <a:xfrm>
            <a:off x="649573" y="343524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https://fos.hu/19e5</a:t>
            </a:r>
          </a:p>
        </p:txBody>
      </p:sp>
    </p:spTree>
    <p:extLst>
      <p:ext uri="{BB962C8B-B14F-4D97-AF65-F5344CB8AC3E}">
        <p14:creationId xmlns:p14="http://schemas.microsoft.com/office/powerpoint/2010/main" val="330948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52E3E8-FF51-BF8B-8E68-07DFEE3B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 descr="A képen összekötő, villamosenergia-ellátás, Adatátviteli kábel, kábel látható&#10;&#10;Automatikusan generált leírás">
            <a:extLst>
              <a:ext uri="{FF2B5EF4-FFF2-40B4-BE49-F238E27FC236}">
                <a16:creationId xmlns:a16="http://schemas.microsoft.com/office/drawing/2014/main" id="{982F1F7C-DB66-2F4B-1708-17233C9F6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679" y="455762"/>
            <a:ext cx="8293842" cy="5944399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C8657856-6208-30C8-3B8D-D38F156D5206}"/>
              </a:ext>
            </a:extLst>
          </p:cNvPr>
          <p:cNvSpPr txBox="1"/>
          <p:nvPr/>
        </p:nvSpPr>
        <p:spPr>
          <a:xfrm>
            <a:off x="7693361" y="9806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https://fos.hu/19e6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422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B46891-FFD0-8554-425F-082E575D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hu-HU"/>
              <a:t>USB – </a:t>
            </a:r>
            <a:r>
              <a:rPr lang="hu-HU" err="1"/>
              <a:t>Universal</a:t>
            </a:r>
            <a:r>
              <a:rPr lang="hu-HU"/>
              <a:t> </a:t>
            </a:r>
            <a:r>
              <a:rPr lang="hu-HU" err="1"/>
              <a:t>serial</a:t>
            </a:r>
            <a:r>
              <a:rPr lang="hu-HU"/>
              <a:t> </a:t>
            </a:r>
            <a:r>
              <a:rPr lang="hu-HU" err="1"/>
              <a:t>bus</a:t>
            </a:r>
          </a:p>
        </p:txBody>
      </p:sp>
      <p:pic>
        <p:nvPicPr>
          <p:cNvPr id="4" name="Kép 3" descr="A képen Betűtípus, Grafika, embléma, szöveg látható&#10;&#10;Automatikusan generált leírás">
            <a:extLst>
              <a:ext uri="{FF2B5EF4-FFF2-40B4-BE49-F238E27FC236}">
                <a16:creationId xmlns:a16="http://schemas.microsoft.com/office/drawing/2014/main" id="{304F6003-35A8-C529-05E9-F4866B55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92" y="733647"/>
            <a:ext cx="5258652" cy="357588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80205C-A0C2-06E1-40FE-0F5395E43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54" y="733647"/>
            <a:ext cx="4419171" cy="3575884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/>
              <a:t>1996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/>
              <a:t>Elődjei: PS/2, RS-232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/>
              <a:t>Egyedi szabvány minden eszközhöz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/>
              <a:t>Legújabb verzió: USB 4.0 Version 2.0 - Akár 120 </a:t>
            </a:r>
            <a:r>
              <a:rPr lang="hu-HU" err="1"/>
              <a:t>Gbps</a:t>
            </a:r>
            <a:r>
              <a:rPr lang="hu-HU"/>
              <a:t> sebesség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1BFF748-7DA9-9DE4-2981-F509C0E80161}"/>
              </a:ext>
            </a:extLst>
          </p:cNvPr>
          <p:cNvSpPr txBox="1"/>
          <p:nvPr/>
        </p:nvSpPr>
        <p:spPr>
          <a:xfrm>
            <a:off x="1236688" y="103681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https://fos.hu/19fv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422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C719B2-AD94-DDA0-3694-692A2B66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883" y="2774"/>
            <a:ext cx="8534400" cy="1507067"/>
          </a:xfrm>
        </p:spPr>
        <p:txBody>
          <a:bodyPr/>
          <a:lstStyle/>
          <a:p>
            <a:r>
              <a:rPr lang="hu-HU" err="1"/>
              <a:t>Usb</a:t>
            </a:r>
            <a:r>
              <a:rPr lang="hu-HU"/>
              <a:t> verziói</a:t>
            </a:r>
          </a:p>
        </p:txBody>
      </p:sp>
      <p:pic>
        <p:nvPicPr>
          <p:cNvPr id="4" name="Tartalom helye 3" descr="A képen szöveg, képernyőkép, szám, Betűtípus látható&#10;&#10;Automatikusan generált leírás">
            <a:extLst>
              <a:ext uri="{FF2B5EF4-FFF2-40B4-BE49-F238E27FC236}">
                <a16:creationId xmlns:a16="http://schemas.microsoft.com/office/drawing/2014/main" id="{CCD2251B-A8BB-D2A8-D19D-0FC2F4405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873" y="1479619"/>
            <a:ext cx="9179178" cy="5114283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FEF84DAD-B61B-2DB0-1854-6374FE8CB0C8}"/>
              </a:ext>
            </a:extLst>
          </p:cNvPr>
          <p:cNvSpPr txBox="1"/>
          <p:nvPr/>
        </p:nvSpPr>
        <p:spPr>
          <a:xfrm>
            <a:off x="8499231" y="114886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https://fos.hu/19gs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05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95F5E5-8E3C-F704-D1C3-996665E7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983" y="-34700"/>
            <a:ext cx="8534400" cy="1507067"/>
          </a:xfrm>
        </p:spPr>
        <p:txBody>
          <a:bodyPr/>
          <a:lstStyle/>
          <a:p>
            <a:r>
              <a:rPr lang="hu-HU"/>
              <a:t>USB típusai</a:t>
            </a:r>
          </a:p>
        </p:txBody>
      </p:sp>
      <p:pic>
        <p:nvPicPr>
          <p:cNvPr id="4" name="Tartalom helye 3" descr="A képen szöveg, képernyőkép, szám, Betűtípus látható&#10;&#10;Automatikusan generált leírás">
            <a:extLst>
              <a:ext uri="{FF2B5EF4-FFF2-40B4-BE49-F238E27FC236}">
                <a16:creationId xmlns:a16="http://schemas.microsoft.com/office/drawing/2014/main" id="{8E1A1D7E-06F9-6A96-E227-8A1958C50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0872" y="273571"/>
            <a:ext cx="7109046" cy="6313495"/>
          </a:xfrm>
        </p:spPr>
      </p:pic>
    </p:spTree>
    <p:extLst>
      <p:ext uri="{BB962C8B-B14F-4D97-AF65-F5344CB8AC3E}">
        <p14:creationId xmlns:p14="http://schemas.microsoft.com/office/powerpoint/2010/main" val="10149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5D34E6E-DA9A-FD42-FB95-E34B9C975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hu-HU" sz="3200">
                <a:solidFill>
                  <a:srgbClr val="FFFFFF"/>
                </a:solidFill>
              </a:rPr>
              <a:t>USB C</a:t>
            </a:r>
          </a:p>
        </p:txBody>
      </p:sp>
      <p:pic>
        <p:nvPicPr>
          <p:cNvPr id="4" name="Kép 3" descr="A képen szöveg, képernyőkép, Betűtípus, Grafika látható&#10;&#10;Automatikusan generált leírás">
            <a:extLst>
              <a:ext uri="{FF2B5EF4-FFF2-40B4-BE49-F238E27FC236}">
                <a16:creationId xmlns:a16="http://schemas.microsoft.com/office/drawing/2014/main" id="{DAEACD75-9BF7-1121-8FEB-1DBC70BD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901568"/>
            <a:ext cx="4887466" cy="283472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EBAC3D-D3DC-91B2-4319-06A74DAF2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bg1"/>
                </a:solidFill>
              </a:rPr>
              <a:t>2014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bg1"/>
                </a:solidFill>
              </a:rPr>
              <a:t>Kép, Adat, Áramátvitel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bg1"/>
                </a:solidFill>
              </a:rPr>
              <a:t>Akár 240W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 err="1">
                <a:solidFill>
                  <a:schemeClr val="bg1"/>
                </a:solidFill>
              </a:rPr>
              <a:t>Omnidirekcionális</a:t>
            </a:r>
            <a:endParaRPr lang="hu-HU" sz="1800">
              <a:solidFill>
                <a:schemeClr val="bg1"/>
              </a:solidFill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bg1"/>
                </a:solidFill>
              </a:rPr>
              <a:t>Modern eszközökben elérhető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zövegdoboz 4">
            <a:extLst>
              <a:ext uri="{FF2B5EF4-FFF2-40B4-BE49-F238E27FC236}">
                <a16:creationId xmlns:a16="http://schemas.microsoft.com/office/drawing/2014/main" id="{8DE0B0D9-B723-5D57-30FF-2FB6319AB02C}"/>
              </a:ext>
            </a:extLst>
          </p:cNvPr>
          <p:cNvSpPr txBox="1"/>
          <p:nvPr/>
        </p:nvSpPr>
        <p:spPr>
          <a:xfrm>
            <a:off x="2098622" y="438462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https://fos.hu/19fw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987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37214A4-997B-4C95-951E-08E1B51B5A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8310C8C-0500-5417-1744-1F20AE24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-1298276"/>
            <a:ext cx="6965285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err="1"/>
              <a:t>Vezetékes</a:t>
            </a:r>
            <a:r>
              <a:rPr lang="en-US" sz="4800"/>
              <a:t> </a:t>
            </a:r>
            <a:r>
              <a:rPr lang="en-US" sz="4800" err="1"/>
              <a:t>átviteli</a:t>
            </a:r>
            <a:r>
              <a:rPr lang="en-US" sz="4800"/>
              <a:t> </a:t>
            </a:r>
            <a:r>
              <a:rPr lang="en-US" sz="4800" err="1"/>
              <a:t>közegek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7A8868-805D-4C18-8A8B-4817BA9FF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CF59EB9-1EAB-47CE-AC8B-8EFD96929F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786ADE-071C-435B-81E3-54A82DD5D5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F46AF6B-37AC-410E-9A0A-2F70B937A3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EF4DD0-8A5B-40F1-88BA-ABE5ADE4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BA5EA8C-8F33-4994-A748-233E839E4A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0C674BC-7AD7-932A-50C7-E100F751E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05" y="700178"/>
            <a:ext cx="8534400" cy="3615267"/>
          </a:xfrm>
        </p:spPr>
        <p:txBody>
          <a:bodyPr/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Típusai: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Réz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Optika</a:t>
            </a:r>
          </a:p>
        </p:txBody>
      </p:sp>
      <p:pic>
        <p:nvPicPr>
          <p:cNvPr id="5" name="Kép 4" descr="A képen villamosenergia-ellátás, összekötő, kábel látható">
            <a:extLst>
              <a:ext uri="{FF2B5EF4-FFF2-40B4-BE49-F238E27FC236}">
                <a16:creationId xmlns:a16="http://schemas.microsoft.com/office/drawing/2014/main" id="{B5E2403F-C45F-4D4F-EC85-633707BC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93" y="1625570"/>
            <a:ext cx="8292859" cy="464388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264D29A-2245-BFEF-33B1-0394D83E36A2}"/>
              </a:ext>
            </a:extLst>
          </p:cNvPr>
          <p:cNvSpPr txBox="1"/>
          <p:nvPr/>
        </p:nvSpPr>
        <p:spPr>
          <a:xfrm>
            <a:off x="3469216" y="6267946"/>
            <a:ext cx="829993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80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 </a:t>
            </a:r>
            <a:r>
              <a:rPr lang="hu-HU" sz="800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https://fos.hu/19bw</a:t>
            </a:r>
            <a:r>
              <a:rPr lang="hu-HU" sz="800">
                <a:ea typeface="+mn-lt"/>
                <a:cs typeface="+mn-lt"/>
              </a:rPr>
              <a:t> </a:t>
            </a:r>
            <a:r>
              <a:rPr lang="hu-HU" sz="800"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https://fos.hu/19bx</a:t>
            </a:r>
            <a:r>
              <a:rPr lang="hu-HU" sz="800">
                <a:ea typeface="+mn-lt"/>
                <a:cs typeface="+mn-lt"/>
              </a:rPr>
              <a:t> </a:t>
            </a:r>
            <a:r>
              <a:rPr lang="hu-HU" sz="800"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https://fos.hu/19c0</a:t>
            </a:r>
            <a:endParaRPr lang="hu-HU"/>
          </a:p>
        </p:txBody>
      </p:sp>
      <p:pic>
        <p:nvPicPr>
          <p:cNvPr id="12" name="Kép 11" descr="A képen kábel, gumicső, összekötő látható&#10;&#10;Automatikusan generált leírás">
            <a:extLst>
              <a:ext uri="{FF2B5EF4-FFF2-40B4-BE49-F238E27FC236}">
                <a16:creationId xmlns:a16="http://schemas.microsoft.com/office/drawing/2014/main" id="{A08097E7-8344-CEC6-E929-9BC56CDE35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0810" t="2548" r="2086" b="-3270"/>
          <a:stretch/>
        </p:blipFill>
        <p:spPr>
          <a:xfrm>
            <a:off x="3566474" y="1600338"/>
            <a:ext cx="7734519" cy="4694493"/>
          </a:xfrm>
          <a:prstGeom prst="rect">
            <a:avLst/>
          </a:prstGeom>
        </p:spPr>
      </p:pic>
      <p:pic>
        <p:nvPicPr>
          <p:cNvPr id="3" name="Kép 2" descr="A képen kábel, összekötő látható&#10;&#10;Automatikusan generált leírás">
            <a:extLst>
              <a:ext uri="{FF2B5EF4-FFF2-40B4-BE49-F238E27FC236}">
                <a16:creationId xmlns:a16="http://schemas.microsoft.com/office/drawing/2014/main" id="{5FE1F2CF-EF4A-D600-45D8-495948C08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5256" y="1609005"/>
            <a:ext cx="4626633" cy="46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3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Tartalom helye 6" descr="A képen ég, éjszaka, kültéri, felhőkarcoló látható&#10;&#10;Automatikusan generált leírás">
            <a:extLst>
              <a:ext uri="{FF2B5EF4-FFF2-40B4-BE49-F238E27FC236}">
                <a16:creationId xmlns:a16="http://schemas.microsoft.com/office/drawing/2014/main" id="{A6350AB8-6398-2010-A76C-88CADB4D0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44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F42EA1E-B59D-E3C4-A19F-19DB7153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Vezetéknélküli átviteli közegek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70D5830-B309-DF70-0665-9C539D1B9758}"/>
              </a:ext>
            </a:extLst>
          </p:cNvPr>
          <p:cNvSpPr txBox="1"/>
          <p:nvPr/>
        </p:nvSpPr>
        <p:spPr>
          <a:xfrm>
            <a:off x="11048999" y="6646332"/>
            <a:ext cx="11430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800">
                <a:ea typeface="+mn-lt"/>
                <a:cs typeface="+mn-lt"/>
              </a:rPr>
              <a:t>https://fos.hu/19by</a:t>
            </a:r>
            <a:endParaRPr lang="hu-HU" sz="800"/>
          </a:p>
        </p:txBody>
      </p:sp>
    </p:spTree>
    <p:extLst>
      <p:ext uri="{BB962C8B-B14F-4D97-AF65-F5344CB8AC3E}">
        <p14:creationId xmlns:p14="http://schemas.microsoft.com/office/powerpoint/2010/main" val="2884029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8AF626-06F3-318C-4F06-D41B8DC0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7" y="332275"/>
            <a:ext cx="8534400" cy="1507067"/>
          </a:xfrm>
        </p:spPr>
        <p:txBody>
          <a:bodyPr/>
          <a:lstStyle/>
          <a:p>
            <a:r>
              <a:rPr lang="hu-HU"/>
              <a:t>Vezeték nélküli ÁK. listája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3AF383-EF13-949A-8D04-09C8FA4DD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87" y="2214002"/>
            <a:ext cx="8534400" cy="40255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spcBef>
                <a:spcPts val="20"/>
              </a:spcBef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Bluetooth</a:t>
            </a:r>
            <a:endParaRPr lang="hu-HU">
              <a:solidFill>
                <a:schemeClr val="tx1"/>
              </a:solidFill>
            </a:endParaRPr>
          </a:p>
          <a:p>
            <a:pPr algn="just">
              <a:spcBef>
                <a:spcPts val="20"/>
              </a:spcBef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 err="1">
                <a:solidFill>
                  <a:schemeClr val="tx1"/>
                </a:solidFill>
                <a:latin typeface="Century Gothic"/>
                <a:cs typeface="Calibri"/>
              </a:rPr>
              <a:t>WiMAX</a:t>
            </a:r>
            <a:endParaRPr lang="hu-HU" sz="1800">
              <a:solidFill>
                <a:schemeClr val="tx1"/>
              </a:solidFill>
              <a:latin typeface="Century Gothic"/>
              <a:cs typeface="Calibri"/>
            </a:endParaRPr>
          </a:p>
          <a:p>
            <a:pPr algn="just">
              <a:spcBef>
                <a:spcPts val="20"/>
              </a:spcBef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Mobilinternet</a:t>
            </a:r>
          </a:p>
          <a:p>
            <a:pPr algn="just">
              <a:spcBef>
                <a:spcPts val="20"/>
              </a:spcBef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 err="1">
                <a:solidFill>
                  <a:schemeClr val="tx1"/>
                </a:solidFill>
                <a:latin typeface="Century Gothic"/>
                <a:cs typeface="Calibri"/>
              </a:rPr>
              <a:t>WiGig</a:t>
            </a:r>
            <a:endParaRPr lang="hu-HU" sz="1800">
              <a:solidFill>
                <a:schemeClr val="tx1"/>
              </a:solidFill>
              <a:latin typeface="Century Gothic"/>
              <a:cs typeface="Calibri"/>
            </a:endParaRPr>
          </a:p>
          <a:p>
            <a:pPr algn="just">
              <a:spcBef>
                <a:spcPts val="20"/>
              </a:spcBef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WiFi</a:t>
            </a:r>
          </a:p>
          <a:p>
            <a:pPr algn="just">
              <a:spcBef>
                <a:spcPts val="20"/>
              </a:spcBef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 err="1">
                <a:solidFill>
                  <a:schemeClr val="tx1"/>
                </a:solidFill>
                <a:latin typeface="Century Gothic"/>
                <a:cs typeface="Calibri"/>
              </a:rPr>
              <a:t>Infra</a:t>
            </a:r>
            <a:endParaRPr lang="hu-HU" sz="1800">
              <a:solidFill>
                <a:schemeClr val="tx1"/>
              </a:solidFill>
              <a:latin typeface="Century Gothic"/>
              <a:cs typeface="Calibri"/>
            </a:endParaRPr>
          </a:p>
          <a:p>
            <a:pPr algn="just">
              <a:spcBef>
                <a:spcPts val="20"/>
              </a:spcBef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 err="1">
                <a:solidFill>
                  <a:schemeClr val="tx1"/>
                </a:solidFill>
                <a:latin typeface="Century Gothic"/>
                <a:cs typeface="Calibri"/>
              </a:rPr>
              <a:t>LiFi</a:t>
            </a:r>
            <a:endParaRPr lang="hu-HU" sz="1800">
              <a:solidFill>
                <a:schemeClr val="tx1"/>
              </a:solidFill>
              <a:latin typeface="Century Gothic"/>
              <a:cs typeface="Calibri"/>
            </a:endParaRPr>
          </a:p>
          <a:p>
            <a:pPr algn="just">
              <a:spcBef>
                <a:spcPts val="20"/>
              </a:spcBef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Rádióhullám</a:t>
            </a:r>
          </a:p>
          <a:p>
            <a:pPr algn="just">
              <a:spcBef>
                <a:spcPts val="20"/>
              </a:spcBef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Szórt spektrumú sugárzás</a:t>
            </a:r>
          </a:p>
          <a:p>
            <a:pPr algn="just">
              <a:spcBef>
                <a:spcPts val="20"/>
              </a:spcBef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Műholdas adatátvitel</a:t>
            </a:r>
          </a:p>
          <a:p>
            <a:pPr algn="just">
              <a:buClr>
                <a:srgbClr val="FFFFFF"/>
              </a:buClr>
            </a:pPr>
            <a:endParaRPr lang="hu-HU" sz="16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964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388C74-08A0-E0C3-D9FC-C54BCF50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35" y="349085"/>
            <a:ext cx="8534400" cy="1507067"/>
          </a:xfrm>
        </p:spPr>
        <p:txBody>
          <a:bodyPr/>
          <a:lstStyle/>
          <a:p>
            <a:r>
              <a:rPr lang="hu-HU"/>
              <a:t>Bluetooth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ADC3FE-DEA3-6545-86BA-229B1141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357" y="1895710"/>
            <a:ext cx="8936966" cy="36583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spcBef>
                <a:spcPts val="1400"/>
              </a:spcBef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10. századi dán király</a:t>
            </a:r>
            <a:endParaRPr lang="hu-HU">
              <a:solidFill>
                <a:srgbClr val="FFFFFF"/>
              </a:solidFill>
            </a:endParaRPr>
          </a:p>
          <a:p>
            <a:pPr>
              <a:lnSpc>
                <a:spcPct val="200000"/>
              </a:lnSpc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1994-ben az Ericsson cég kezdte el fejleszteni</a:t>
            </a:r>
          </a:p>
          <a:p>
            <a:pPr>
              <a:lnSpc>
                <a:spcPct val="200000"/>
              </a:lnSpc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1998-ban öt alapító cég: Bluetooth </a:t>
            </a:r>
            <a:r>
              <a:rPr lang="hu-HU" sz="1800" err="1">
                <a:solidFill>
                  <a:schemeClr val="tx1"/>
                </a:solidFill>
                <a:latin typeface="Century Gothic"/>
                <a:cs typeface="Calibri"/>
              </a:rPr>
              <a:t>Special</a:t>
            </a: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 Interest Group (SIG)</a:t>
            </a:r>
          </a:p>
          <a:p>
            <a:pPr>
              <a:lnSpc>
                <a:spcPct val="200000"/>
              </a:lnSpc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Bluetooth 1.0, 1.1 + AFH, 1.2 + EDR, 2.0, 2.1,  3.0 + HS, 4.0 + LE, 4.1, 4.2, IPv6/6LoWPAN, 5, 5.2</a:t>
            </a:r>
          </a:p>
        </p:txBody>
      </p:sp>
      <p:pic>
        <p:nvPicPr>
          <p:cNvPr id="6" name="Kép 5" descr="A képen képernyőkép, kütyü, Mobiltelefon, multimédia látható&#10;&#10;Automatikusan generált leírás">
            <a:extLst>
              <a:ext uri="{FF2B5EF4-FFF2-40B4-BE49-F238E27FC236}">
                <a16:creationId xmlns:a16="http://schemas.microsoft.com/office/drawing/2014/main" id="{91A545D4-ADC8-6675-BA3C-75FF4F28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513" y="534315"/>
            <a:ext cx="4353464" cy="2367557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52E8BB5-C7C7-40A9-9EE5-3AF7AC7357BA}"/>
              </a:ext>
            </a:extLst>
          </p:cNvPr>
          <p:cNvSpPr txBox="1"/>
          <p:nvPr/>
        </p:nvSpPr>
        <p:spPr>
          <a:xfrm>
            <a:off x="8968153" y="294249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https://fos.hu/19gq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83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053E95-F925-99A6-7FB2-908B8CF7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5" y="504804"/>
            <a:ext cx="8534400" cy="1507067"/>
          </a:xfrm>
        </p:spPr>
        <p:txBody>
          <a:bodyPr/>
          <a:lstStyle/>
          <a:p>
            <a:r>
              <a:rPr lang="hu-HU" err="1"/>
              <a:t>Wimax</a:t>
            </a:r>
          </a:p>
        </p:txBody>
      </p:sp>
      <p:pic>
        <p:nvPicPr>
          <p:cNvPr id="5" name="Kép 4" descr="A képen szöveg, épület, talaj, gáz látható&#10;&#10;Automatikusan generált leírás">
            <a:extLst>
              <a:ext uri="{FF2B5EF4-FFF2-40B4-BE49-F238E27FC236}">
                <a16:creationId xmlns:a16="http://schemas.microsoft.com/office/drawing/2014/main" id="{9305BFDE-1710-0B44-CA00-A440D18AC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080" y="501141"/>
            <a:ext cx="3964557" cy="3037756"/>
          </a:xfrm>
          <a:prstGeom prst="rect">
            <a:avLst/>
          </a:prstGeom>
        </p:spPr>
      </p:pic>
      <p:sp>
        <p:nvSpPr>
          <p:cNvPr id="7" name="Tartalom helye 6">
            <a:extLst>
              <a:ext uri="{FF2B5EF4-FFF2-40B4-BE49-F238E27FC236}">
                <a16:creationId xmlns:a16="http://schemas.microsoft.com/office/drawing/2014/main" id="{0F2E7821-9135-87C7-41F5-AFE331450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39" y="1764101"/>
            <a:ext cx="8534400" cy="3615267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vezetéknélküli szélessávú kommunikációs technológia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IEEE 802.16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WiMAX</a:t>
            </a: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 Fórum 2001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Eredetileg 30-40 </a:t>
            </a: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Mbps</a:t>
            </a: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, később 1 </a:t>
            </a: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Gbps</a:t>
            </a:r>
            <a:endParaRPr lang="hu-HU">
              <a:solidFill>
                <a:schemeClr val="tx1"/>
              </a:solidFill>
              <a:latin typeface="Century Gothic"/>
              <a:ea typeface="Calibri"/>
              <a:cs typeface="Calibri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2CD068B-D9F0-414F-278D-1987CE015B42}"/>
              </a:ext>
            </a:extLst>
          </p:cNvPr>
          <p:cNvSpPr txBox="1"/>
          <p:nvPr/>
        </p:nvSpPr>
        <p:spPr>
          <a:xfrm>
            <a:off x="9214338" y="355209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https://fos.hu/19gr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791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509C58-B0C4-6D37-7005-E2EE17E1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9763"/>
            <a:ext cx="8534400" cy="1507067"/>
          </a:xfrm>
        </p:spPr>
        <p:txBody>
          <a:bodyPr/>
          <a:lstStyle/>
          <a:p>
            <a:r>
              <a:rPr lang="hu-HU"/>
              <a:t>Mobilinternet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D0957B-E7E9-8788-F37B-EA7353D6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549770"/>
            <a:ext cx="7556500" cy="3615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CSD (</a:t>
            </a:r>
            <a:r>
              <a:rPr lang="hu-HU" err="1">
                <a:solidFill>
                  <a:schemeClr val="tx1"/>
                </a:solidFill>
              </a:rPr>
              <a:t>Circuit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Switched</a:t>
            </a:r>
            <a:r>
              <a:rPr lang="hu-HU">
                <a:solidFill>
                  <a:schemeClr val="tx1"/>
                </a:solidFill>
              </a:rPr>
              <a:t> Data)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GPRS (General </a:t>
            </a:r>
            <a:r>
              <a:rPr lang="hu-HU" err="1">
                <a:solidFill>
                  <a:schemeClr val="tx1"/>
                </a:solidFill>
              </a:rPr>
              <a:t>Packet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Radio</a:t>
            </a:r>
            <a:r>
              <a:rPr lang="hu-HU">
                <a:solidFill>
                  <a:schemeClr val="tx1"/>
                </a:solidFill>
              </a:rPr>
              <a:t> Service)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EDGE (GSM </a:t>
            </a:r>
            <a:r>
              <a:rPr lang="hu-HU" err="1">
                <a:solidFill>
                  <a:schemeClr val="tx1"/>
                </a:solidFill>
              </a:rPr>
              <a:t>Evolution</a:t>
            </a:r>
            <a:r>
              <a:rPr lang="hu-HU">
                <a:solidFill>
                  <a:schemeClr val="tx1"/>
                </a:solidFill>
              </a:rPr>
              <a:t>)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3G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HS(D)PA(+) (</a:t>
            </a:r>
            <a:r>
              <a:rPr lang="hu-HU" err="1">
                <a:solidFill>
                  <a:schemeClr val="tx1"/>
                </a:solidFill>
              </a:rPr>
              <a:t>High-Speed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Download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Packet</a:t>
            </a:r>
            <a:r>
              <a:rPr lang="hu-HU">
                <a:solidFill>
                  <a:schemeClr val="tx1"/>
                </a:solidFill>
              </a:rPr>
              <a:t> Access / </a:t>
            </a:r>
            <a:r>
              <a:rPr lang="hu-HU" err="1">
                <a:solidFill>
                  <a:schemeClr val="tx1"/>
                </a:solidFill>
              </a:rPr>
              <a:t>High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Speed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Packet</a:t>
            </a:r>
            <a:r>
              <a:rPr lang="hu-HU">
                <a:solidFill>
                  <a:schemeClr val="tx1"/>
                </a:solidFill>
              </a:rPr>
              <a:t> Access+ )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LTE (Long Term </a:t>
            </a:r>
            <a:r>
              <a:rPr lang="hu-HU" err="1">
                <a:solidFill>
                  <a:schemeClr val="tx1"/>
                </a:solidFill>
              </a:rPr>
              <a:t>Evolution</a:t>
            </a:r>
            <a:r>
              <a:rPr lang="hu-HU">
                <a:solidFill>
                  <a:schemeClr val="tx1"/>
                </a:solidFill>
              </a:rPr>
              <a:t>)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5G (New </a:t>
            </a:r>
            <a:r>
              <a:rPr lang="hu-HU" err="1">
                <a:solidFill>
                  <a:schemeClr val="tx1"/>
                </a:solidFill>
              </a:rPr>
              <a:t>Radio</a:t>
            </a:r>
            <a:r>
              <a:rPr lang="hu-HU">
                <a:solidFill>
                  <a:schemeClr val="tx1"/>
                </a:solidFill>
              </a:rPr>
              <a:t>)</a:t>
            </a:r>
          </a:p>
          <a:p>
            <a:pPr marL="342900" indent="-342900">
              <a:buClr>
                <a:srgbClr val="FFFFFF"/>
              </a:buClr>
            </a:pPr>
            <a:endParaRPr lang="hu-HU"/>
          </a:p>
          <a:p>
            <a:pPr marL="342900" indent="-342900">
              <a:buClr>
                <a:srgbClr val="FFFFFF"/>
              </a:buClr>
            </a:pPr>
            <a:endParaRPr lang="hu-HU"/>
          </a:p>
        </p:txBody>
      </p:sp>
      <p:pic>
        <p:nvPicPr>
          <p:cNvPr id="4" name="Kép 3" descr="A képen ég, kültéri, torony, felhő látható&#10;&#10;Automatikusan generált leírás">
            <a:extLst>
              <a:ext uri="{FF2B5EF4-FFF2-40B4-BE49-F238E27FC236}">
                <a16:creationId xmlns:a16="http://schemas.microsoft.com/office/drawing/2014/main" id="{6B46E5BC-01C4-7962-5D15-614EE33F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79" y="329241"/>
            <a:ext cx="5460520" cy="3625968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2FDFDF4-63A1-C8B2-774D-6AD1EF0DED09}"/>
              </a:ext>
            </a:extLst>
          </p:cNvPr>
          <p:cNvSpPr txBox="1"/>
          <p:nvPr/>
        </p:nvSpPr>
        <p:spPr>
          <a:xfrm>
            <a:off x="8241323" y="390378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https://tinyurl.hu/Hwbr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377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97777D-D422-D991-C377-38E22878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97" y="447294"/>
            <a:ext cx="8534400" cy="1507067"/>
          </a:xfrm>
        </p:spPr>
        <p:txBody>
          <a:bodyPr/>
          <a:lstStyle/>
          <a:p>
            <a:r>
              <a:rPr lang="hu-HU" err="1"/>
              <a:t>Wigig</a:t>
            </a:r>
          </a:p>
        </p:txBody>
      </p:sp>
      <p:pic>
        <p:nvPicPr>
          <p:cNvPr id="4" name="Tartalom helye 3" descr="A képen bútorok, fedett pályás, kanapé, fal látható&#10;&#10;Automatikusan generált leírás">
            <a:extLst>
              <a:ext uri="{FF2B5EF4-FFF2-40B4-BE49-F238E27FC236}">
                <a16:creationId xmlns:a16="http://schemas.microsoft.com/office/drawing/2014/main" id="{1868B8DC-C4FD-B7D7-F588-274A83088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49" b="362"/>
          <a:stretch/>
        </p:blipFill>
        <p:spPr>
          <a:xfrm>
            <a:off x="6977720" y="684311"/>
            <a:ext cx="4990593" cy="2913770"/>
          </a:xfr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DF02C6E-F1C6-5FE7-9982-6D27D5FE0FBA}"/>
              </a:ext>
            </a:extLst>
          </p:cNvPr>
          <p:cNvSpPr txBox="1"/>
          <p:nvPr/>
        </p:nvSpPr>
        <p:spPr>
          <a:xfrm>
            <a:off x="555733" y="2039514"/>
            <a:ext cx="607741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hu-HU" sz="2000"/>
              <a:t>60 </a:t>
            </a:r>
            <a:r>
              <a:rPr lang="hu-HU" sz="2000" err="1"/>
              <a:t>GHz</a:t>
            </a:r>
          </a:p>
          <a:p>
            <a:pPr marL="342900" indent="-342900">
              <a:buFont typeface="Wingdings"/>
              <a:buChar char="§"/>
            </a:pPr>
            <a:r>
              <a:rPr lang="hu-HU" sz="2000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IEEE 802.11ad, IEEE 802.11ay</a:t>
            </a:r>
            <a:endParaRPr lang="hu-HU" sz="2000">
              <a:solidFill>
                <a:srgbClr val="FFFFFF"/>
              </a:solidFill>
              <a:latin typeface="Century Gothic"/>
            </a:endParaRPr>
          </a:p>
          <a:p>
            <a:pPr marL="342900" indent="-342900">
              <a:buFont typeface="Wingdings"/>
              <a:buChar char="§"/>
            </a:pPr>
            <a:r>
              <a:rPr lang="hu-HU" sz="2000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2,4 </a:t>
            </a:r>
            <a:r>
              <a:rPr lang="hu-HU" sz="2000" err="1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GHz</a:t>
            </a:r>
            <a:r>
              <a:rPr lang="hu-HU" sz="2000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, 5 </a:t>
            </a:r>
            <a:r>
              <a:rPr lang="hu-HU" sz="2000" err="1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GHz</a:t>
            </a:r>
            <a:r>
              <a:rPr lang="hu-HU" sz="2000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 és 60 </a:t>
            </a:r>
            <a:r>
              <a:rPr lang="hu-HU" sz="2000" err="1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GHz</a:t>
            </a:r>
            <a:endParaRPr lang="hu-HU" sz="2000" err="1">
              <a:solidFill>
                <a:srgbClr val="FFFFFF"/>
              </a:solidFill>
              <a:latin typeface="Century Gothic"/>
            </a:endParaRPr>
          </a:p>
          <a:p>
            <a:pPr marL="342900" indent="-342900">
              <a:buFont typeface="Wingdings"/>
              <a:buChar char="§"/>
            </a:pPr>
            <a:r>
              <a:rPr lang="hu-HU" sz="2000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7 Gbit/s</a:t>
            </a:r>
          </a:p>
          <a:p>
            <a:pPr marL="342900" indent="-342900">
              <a:buFont typeface="Wingdings"/>
              <a:buChar char="§"/>
            </a:pPr>
            <a:endParaRPr lang="hu-HU" sz="2000"/>
          </a:p>
          <a:p>
            <a:pPr marL="342900" indent="-342900">
              <a:buFont typeface="Wingdings"/>
              <a:buChar char="§"/>
            </a:pPr>
            <a:endParaRPr lang="hu-HU" sz="2000"/>
          </a:p>
          <a:p>
            <a:pPr marL="342900" indent="-342900">
              <a:buFont typeface="Wingdings"/>
              <a:buChar char="§"/>
            </a:pPr>
            <a:endParaRPr lang="hu-HU" sz="2000"/>
          </a:p>
          <a:p>
            <a:pPr marL="342900" indent="-342900">
              <a:buFont typeface="Wingdings"/>
              <a:buChar char="§"/>
            </a:pPr>
            <a:endParaRPr lang="hu-HU" sz="2000"/>
          </a:p>
          <a:p>
            <a:pPr marL="342900" indent="-342900">
              <a:buFont typeface="Wingdings"/>
              <a:buChar char="§"/>
            </a:pPr>
            <a:endParaRPr lang="hu-HU" sz="2000"/>
          </a:p>
          <a:p>
            <a:pPr marL="342900" indent="-342900">
              <a:buFont typeface="Wingdings"/>
              <a:buChar char="§"/>
            </a:pPr>
            <a:endParaRPr lang="hu-HU" sz="200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1846488-562D-CA43-1C62-C2C1FF341EAC}"/>
              </a:ext>
            </a:extLst>
          </p:cNvPr>
          <p:cNvSpPr txBox="1"/>
          <p:nvPr/>
        </p:nvSpPr>
        <p:spPr>
          <a:xfrm>
            <a:off x="7901797" y="3617343"/>
            <a:ext cx="3533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https://tinyurl.com/4cz3s282</a:t>
            </a:r>
          </a:p>
        </p:txBody>
      </p:sp>
    </p:spTree>
    <p:extLst>
      <p:ext uri="{BB962C8B-B14F-4D97-AF65-F5344CB8AC3E}">
        <p14:creationId xmlns:p14="http://schemas.microsoft.com/office/powerpoint/2010/main" val="3740473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509C58-B0C4-6D37-7005-E2EE17E1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9763"/>
            <a:ext cx="8534400" cy="1507067"/>
          </a:xfrm>
        </p:spPr>
        <p:txBody>
          <a:bodyPr/>
          <a:lstStyle/>
          <a:p>
            <a:r>
              <a:rPr lang="hu-HU" err="1"/>
              <a:t>Wi</a:t>
            </a:r>
            <a:r>
              <a:rPr lang="hu-HU"/>
              <a:t>-FI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D0957B-E7E9-8788-F37B-EA7353D6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549770"/>
            <a:ext cx="7556500" cy="3615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Rádióhullámos kommunikáció közeg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802.11a (5GHz)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802.11b (2.4GHz)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802.11g (2.4GHz)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802.11n (2.4GHz/5GHz)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802.11ac (5GHz)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802.11ax (2.4GHz/5GHz/6Ghz)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802.11be (2.4Ghz/5Ghz/6Ghz)</a:t>
            </a:r>
          </a:p>
          <a:p>
            <a:pPr marL="342900" indent="-342900">
              <a:buClr>
                <a:srgbClr val="FFFFFF"/>
              </a:buClr>
            </a:pPr>
            <a:endParaRPr lang="hu-HU">
              <a:solidFill>
                <a:schemeClr val="tx1"/>
              </a:solidFill>
            </a:endParaRPr>
          </a:p>
        </p:txBody>
      </p:sp>
      <p:pic>
        <p:nvPicPr>
          <p:cNvPr id="4" name="Kép 3" descr="A képen művészet, Színesség, képernyőkép, minta látható&#10;&#10;Automatikusan generált leírás">
            <a:extLst>
              <a:ext uri="{FF2B5EF4-FFF2-40B4-BE49-F238E27FC236}">
                <a16:creationId xmlns:a16="http://schemas.microsoft.com/office/drawing/2014/main" id="{549AE81E-6E28-00AD-4D80-0A68061B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53" y="1031280"/>
            <a:ext cx="4425349" cy="328581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F2A67FC-C94E-3F8B-AB50-227D3131BDB5}"/>
              </a:ext>
            </a:extLst>
          </p:cNvPr>
          <p:cNvSpPr txBox="1"/>
          <p:nvPr/>
        </p:nvSpPr>
        <p:spPr>
          <a:xfrm>
            <a:off x="7240438" y="4364966"/>
            <a:ext cx="36777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https://tinyurl.com/yfjwsunu</a:t>
            </a:r>
          </a:p>
        </p:txBody>
      </p:sp>
    </p:spTree>
    <p:extLst>
      <p:ext uri="{BB962C8B-B14F-4D97-AF65-F5344CB8AC3E}">
        <p14:creationId xmlns:p14="http://schemas.microsoft.com/office/powerpoint/2010/main" val="118920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02CDE5-4308-2256-197D-74209562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7" y="377529"/>
            <a:ext cx="8534400" cy="1507067"/>
          </a:xfrm>
        </p:spPr>
        <p:txBody>
          <a:bodyPr/>
          <a:lstStyle/>
          <a:p>
            <a:r>
              <a:rPr lang="hu-HU" err="1"/>
              <a:t>infra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715902-4B5A-0561-2360-1501C7F1C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45" y="2034915"/>
            <a:ext cx="8534400" cy="3615267"/>
          </a:xfrm>
        </p:spPr>
        <p:txBody>
          <a:bodyPr/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Sir William </a:t>
            </a: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Herschel</a:t>
            </a: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 fedezte fel 1800-ban</a:t>
            </a:r>
            <a:endParaRPr lang="hu-HU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első alkalmazása a távírás volt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Graham Bell és Charles </a:t>
            </a: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Sumner</a:t>
            </a: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 </a:t>
            </a: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Tainter</a:t>
            </a: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 fejlesztett ki 1880-ban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Photophone</a:t>
            </a:r>
            <a:endParaRPr lang="hu-HU">
              <a:solidFill>
                <a:schemeClr val="tx1"/>
              </a:solidFill>
              <a:latin typeface="Century Gothic"/>
              <a:ea typeface="Calibri"/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infravörös detektorok és kamerák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első infravörös port 1980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IrDA</a:t>
            </a:r>
            <a:endParaRPr lang="hu-HU">
              <a:solidFill>
                <a:schemeClr val="tx1"/>
              </a:solidFill>
              <a:latin typeface="Century Gothic"/>
              <a:ea typeface="Calibri"/>
              <a:cs typeface="Calibri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2380223-9B58-D760-BEE9-4AE5D1E60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740" y="516147"/>
            <a:ext cx="3260784" cy="2173856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94AC126-BFF7-366F-EBFF-0AEFC7D63A8C}"/>
              </a:ext>
            </a:extLst>
          </p:cNvPr>
          <p:cNvSpPr txBox="1"/>
          <p:nvPr/>
        </p:nvSpPr>
        <p:spPr>
          <a:xfrm>
            <a:off x="7971692" y="26845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https://tinyurl.hu/NXAA</a:t>
            </a:r>
          </a:p>
        </p:txBody>
      </p:sp>
    </p:spTree>
    <p:extLst>
      <p:ext uri="{BB962C8B-B14F-4D97-AF65-F5344CB8AC3E}">
        <p14:creationId xmlns:p14="http://schemas.microsoft.com/office/powerpoint/2010/main" val="305232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02CDE5-4308-2256-197D-74209562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7" y="377529"/>
            <a:ext cx="8534400" cy="1507067"/>
          </a:xfrm>
        </p:spPr>
        <p:txBody>
          <a:bodyPr/>
          <a:lstStyle/>
          <a:p>
            <a:r>
              <a:rPr lang="hu-HU"/>
              <a:t>Li-Fi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715902-4B5A-0561-2360-1501C7F1C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45" y="2034915"/>
            <a:ext cx="8534400" cy="3615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Light</a:t>
            </a: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 </a:t>
            </a: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Fidelity</a:t>
            </a:r>
            <a:endParaRPr lang="hu-HU">
              <a:solidFill>
                <a:schemeClr val="tx1"/>
              </a:solidFill>
              <a:latin typeface="Century Gothic"/>
              <a:ea typeface="Calibri"/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Ultraibolya és infravörös sugárzás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IEEE 802.11bb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2023-ra akár 224 GB/s sebesség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ITU G.9991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Előnyei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Hátrányai</a:t>
            </a:r>
          </a:p>
        </p:txBody>
      </p:sp>
      <p:pic>
        <p:nvPicPr>
          <p:cNvPr id="4" name="Kép 3" descr="A képen Grafika, Betűtípus, szimbólum, embléma látható&#10;&#10;Automatikusan generált leírás">
            <a:extLst>
              <a:ext uri="{FF2B5EF4-FFF2-40B4-BE49-F238E27FC236}">
                <a16:creationId xmlns:a16="http://schemas.microsoft.com/office/drawing/2014/main" id="{DA7405A4-11F0-0AD6-01DC-59BBE13A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11" y="1394252"/>
            <a:ext cx="3994030" cy="235859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7EF67D3-3D11-89C2-E67A-685FF647E70B}"/>
              </a:ext>
            </a:extLst>
          </p:cNvPr>
          <p:cNvSpPr txBox="1"/>
          <p:nvPr/>
        </p:nvSpPr>
        <p:spPr>
          <a:xfrm>
            <a:off x="7643004" y="3833004"/>
            <a:ext cx="3879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https://tinyurl.com/2wbn7pp4</a:t>
            </a:r>
          </a:p>
        </p:txBody>
      </p:sp>
    </p:spTree>
    <p:extLst>
      <p:ext uri="{BB962C8B-B14F-4D97-AF65-F5344CB8AC3E}">
        <p14:creationId xmlns:p14="http://schemas.microsoft.com/office/powerpoint/2010/main" val="287552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2FB2AD-5F44-66F7-29E4-388A9630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43" y="325640"/>
            <a:ext cx="8534400" cy="1507067"/>
          </a:xfrm>
        </p:spPr>
        <p:txBody>
          <a:bodyPr/>
          <a:lstStyle/>
          <a:p>
            <a:r>
              <a:rPr lang="hu-HU"/>
              <a:t>Rádióhullámos adatátvitel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0E0FE8-8C6C-1B17-D530-7DB40D827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04" y="1975338"/>
            <a:ext cx="8534400" cy="3615267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rádiófrekvenciás hullámok</a:t>
            </a:r>
            <a:endParaRPr lang="hu-HU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képesek áthatolni a szilárd anyagokon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NFC -&gt; RFID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Max. Hatósugár: kb. 4 cm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13,56 MHz frekvencia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0A7361A-AD56-69CD-57D3-6F931DEE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929" y="2068186"/>
            <a:ext cx="4195312" cy="3124193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C0AF2A4E-62C1-E0FD-FA3B-BE72362509A3}"/>
              </a:ext>
            </a:extLst>
          </p:cNvPr>
          <p:cNvSpPr txBox="1"/>
          <p:nvPr/>
        </p:nvSpPr>
        <p:spPr>
          <a:xfrm>
            <a:off x="7470476" y="5184475"/>
            <a:ext cx="3605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https://tinyurl.com/me6czdh5</a:t>
            </a:r>
          </a:p>
        </p:txBody>
      </p:sp>
    </p:spTree>
    <p:extLst>
      <p:ext uri="{BB962C8B-B14F-4D97-AF65-F5344CB8AC3E}">
        <p14:creationId xmlns:p14="http://schemas.microsoft.com/office/powerpoint/2010/main" val="39780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872119-8BF3-04B0-2060-AE763D65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-1541"/>
            <a:ext cx="8534400" cy="1507067"/>
          </a:xfrm>
        </p:spPr>
        <p:txBody>
          <a:bodyPr>
            <a:normAutofit/>
          </a:bodyPr>
          <a:lstStyle/>
          <a:p>
            <a:r>
              <a:rPr lang="hu-HU" sz="4800">
                <a:latin typeface="Century Gothic"/>
                <a:cs typeface="Calibri"/>
              </a:rPr>
              <a:t>1.Koaxiális kábel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D8F003-3368-FB12-A10D-E7E3F7A80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31141"/>
            <a:ext cx="8534400" cy="361526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Telefonhálózatok, rádióadók, radarrendszerek</a:t>
            </a:r>
            <a:endParaRPr lang="hu-HU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Televíziós adások,  internet hozzáférés, műholdas vétel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 b="1">
                <a:solidFill>
                  <a:schemeClr val="tx1"/>
                </a:solidFill>
                <a:latin typeface="Century Gothic"/>
                <a:cs typeface="Calibri"/>
              </a:rPr>
              <a:t>Hullámimpedancia függ:</a:t>
            </a:r>
          </a:p>
          <a:p>
            <a:pPr lvl="1"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cs typeface="Calibri"/>
              </a:rPr>
              <a:t>kábel felépítésétől</a:t>
            </a:r>
          </a:p>
          <a:p>
            <a:pPr lvl="1"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cs typeface="Calibri"/>
              </a:rPr>
              <a:t>belső és külső vezetők átmérőjétől</a:t>
            </a:r>
          </a:p>
          <a:p>
            <a:pPr lvl="1"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cs typeface="Calibri"/>
              </a:rPr>
              <a:t>szigetelés anyagától</a:t>
            </a:r>
          </a:p>
          <a:p>
            <a:pPr marL="400050" lvl="1"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b="1">
                <a:solidFill>
                  <a:schemeClr val="tx1"/>
                </a:solidFill>
                <a:latin typeface="Century Gothic"/>
                <a:cs typeface="Calibri"/>
              </a:rPr>
              <a:t>Csillapítás függ:</a:t>
            </a:r>
          </a:p>
          <a:p>
            <a:pPr marL="571500" lvl="2"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jel frekvenciájától</a:t>
            </a:r>
          </a:p>
          <a:p>
            <a:pPr marL="571500" lvl="2"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sz="1800">
                <a:solidFill>
                  <a:schemeClr val="tx1"/>
                </a:solidFill>
                <a:latin typeface="Century Gothic"/>
                <a:cs typeface="Calibri"/>
              </a:rPr>
              <a:t>kábel anyagától</a:t>
            </a:r>
          </a:p>
          <a:p>
            <a:pPr marL="400050" lvl="1"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 b="1">
                <a:solidFill>
                  <a:schemeClr val="tx1"/>
                </a:solidFill>
                <a:latin typeface="Century Gothic"/>
                <a:cs typeface="Calibri"/>
              </a:rPr>
              <a:t>Árnyékolás mértéke</a:t>
            </a:r>
          </a:p>
          <a:p>
            <a:pPr marL="114300" lvl="1" indent="0">
              <a:buClr>
                <a:srgbClr val="FFFFFF"/>
              </a:buClr>
              <a:buNone/>
            </a:pPr>
            <a:endParaRPr lang="hu-HU">
              <a:solidFill>
                <a:srgbClr val="111111"/>
              </a:solidFill>
              <a:latin typeface="Century Gothic"/>
              <a:cs typeface="Calibri"/>
            </a:endParaRPr>
          </a:p>
          <a:p>
            <a:pPr lvl="1" algn="just">
              <a:buClr>
                <a:srgbClr val="FFFFFF"/>
              </a:buClr>
            </a:pPr>
            <a:endParaRPr lang="hu-HU" sz="1100">
              <a:solidFill>
                <a:srgbClr val="111111"/>
              </a:solidFill>
              <a:latin typeface="Calibri"/>
              <a:ea typeface="Calibri"/>
              <a:cs typeface="Calibri"/>
            </a:endParaRPr>
          </a:p>
          <a:p>
            <a:pPr lvl="1">
              <a:buClr>
                <a:srgbClr val="FFFFFF"/>
              </a:buClr>
            </a:pPr>
            <a:endParaRPr lang="hu-HU">
              <a:solidFill>
                <a:srgbClr val="111111"/>
              </a:solidFill>
              <a:latin typeface="Century Gothic"/>
              <a:cs typeface="Calibri"/>
            </a:endParaRPr>
          </a:p>
          <a:p>
            <a:pPr lvl="1">
              <a:buClr>
                <a:srgbClr val="FFFFFF"/>
              </a:buClr>
            </a:pPr>
            <a:endParaRPr lang="hu-HU">
              <a:solidFill>
                <a:srgbClr val="111111"/>
              </a:solidFill>
              <a:latin typeface="Century Gothic"/>
              <a:cs typeface="Calibri"/>
            </a:endParaRPr>
          </a:p>
          <a:p>
            <a:pPr marL="0" lvl="1" indent="0">
              <a:buClr>
                <a:srgbClr val="FFFFFF"/>
              </a:buClr>
              <a:buNone/>
            </a:pPr>
            <a:endParaRPr lang="hu-HU">
              <a:solidFill>
                <a:srgbClr val="111111"/>
              </a:solidFill>
              <a:latin typeface="Century Gothic"/>
              <a:cs typeface="Calibri"/>
            </a:endParaRPr>
          </a:p>
          <a:p>
            <a:pPr>
              <a:buClr>
                <a:srgbClr val="FFFFFF"/>
              </a:buClr>
            </a:pPr>
            <a:endParaRPr lang="hu-HU" sz="1100">
              <a:solidFill>
                <a:srgbClr val="11111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Kép 4" descr="A képen szöveg, képernyőkép, henger, tervezés látható&#10;&#10;Automatikusan generált leírás">
            <a:extLst>
              <a:ext uri="{FF2B5EF4-FFF2-40B4-BE49-F238E27FC236}">
                <a16:creationId xmlns:a16="http://schemas.microsoft.com/office/drawing/2014/main" id="{7C660A0F-F663-662C-6C16-B538003ED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21" y="1932795"/>
            <a:ext cx="4901002" cy="4041722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890E315-85A7-670A-80CC-5214064D7810}"/>
              </a:ext>
            </a:extLst>
          </p:cNvPr>
          <p:cNvSpPr txBox="1"/>
          <p:nvPr/>
        </p:nvSpPr>
        <p:spPr>
          <a:xfrm>
            <a:off x="8217876" y="153572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https://fos.hu/19gw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7924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31FBAC-E445-A840-9834-0C0E99BE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hu-HU"/>
              <a:t>AM adatátvitel</a:t>
            </a:r>
          </a:p>
        </p:txBody>
      </p:sp>
      <p:pic>
        <p:nvPicPr>
          <p:cNvPr id="4" name="Kép 3" descr="A képen Betűtípus, tipográfia, tervezés látható&#10;&#10;Automatikusan generált leírás">
            <a:extLst>
              <a:ext uri="{FF2B5EF4-FFF2-40B4-BE49-F238E27FC236}">
                <a16:creationId xmlns:a16="http://schemas.microsoft.com/office/drawing/2014/main" id="{841BCFBE-95FD-117D-8367-3A4C7356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9" y="1593256"/>
            <a:ext cx="5304759" cy="1856665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945EE95B-B6E5-C1EB-C58A-A01225711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54" y="733647"/>
            <a:ext cx="4419171" cy="3575884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1900 Reginald Fessenden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Első rádióhullámos adatátvitel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Érzékeny nagyon a zajra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A rádióhullámok magasságát változtatja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43EFB43-877A-9812-3518-8AF89C26CE2A}"/>
              </a:ext>
            </a:extLst>
          </p:cNvPr>
          <p:cNvSpPr txBox="1"/>
          <p:nvPr/>
        </p:nvSpPr>
        <p:spPr>
          <a:xfrm>
            <a:off x="2203938" y="11957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https://fos.hu/19go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329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8F5121-178F-0DA7-811F-FCDB2D31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088" y="490492"/>
            <a:ext cx="3643435" cy="4063754"/>
          </a:xfrm>
        </p:spPr>
        <p:txBody>
          <a:bodyPr>
            <a:normAutofit/>
          </a:bodyPr>
          <a:lstStyle/>
          <a:p>
            <a:r>
              <a:rPr lang="hu-HU"/>
              <a:t>FM ADATÁTVITEL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58C107-156C-1F0C-8D8C-F8ACF737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90491"/>
            <a:ext cx="7195828" cy="3477827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1933 – Edwin Howard Armstrong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Kevésbé érzékeny a zajokra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Jobb hangminőség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Rádiójelek frekvenciájának módosítása</a:t>
            </a:r>
          </a:p>
        </p:txBody>
      </p:sp>
      <p:pic>
        <p:nvPicPr>
          <p:cNvPr id="4" name="Kép 3" descr="A képen sor, Betűtípus, tervezés, tipográfia látható&#10;&#10;Automatikusan generált leírás">
            <a:extLst>
              <a:ext uri="{FF2B5EF4-FFF2-40B4-BE49-F238E27FC236}">
                <a16:creationId xmlns:a16="http://schemas.microsoft.com/office/drawing/2014/main" id="{634ED78B-3AED-B39F-B2B3-09C0F14E4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4132926"/>
            <a:ext cx="7195828" cy="158308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CBE31040-99D7-F591-6A50-2FDC2FDE0EE6}"/>
              </a:ext>
            </a:extLst>
          </p:cNvPr>
          <p:cNvSpPr txBox="1"/>
          <p:nvPr/>
        </p:nvSpPr>
        <p:spPr>
          <a:xfrm>
            <a:off x="2872153" y="572086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https://fos.hu/19go</a:t>
            </a:r>
          </a:p>
        </p:txBody>
      </p:sp>
    </p:spTree>
    <p:extLst>
      <p:ext uri="{BB962C8B-B14F-4D97-AF65-F5344CB8AC3E}">
        <p14:creationId xmlns:p14="http://schemas.microsoft.com/office/powerpoint/2010/main" val="229487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C26CC-0574-2248-C49D-8B4C884C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Szórt spektrum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431274-3C0D-9CCA-192F-F1DE3D8AB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Vezeték nélküli biztonságos és gyors kommunikáció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Bluetooth, WI-FI, GPS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Széles frekvenciák használata: csak a vevő képes felismerni az adást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Biztonságos (Frekvenciaugrás)</a:t>
            </a:r>
          </a:p>
        </p:txBody>
      </p:sp>
    </p:spTree>
    <p:extLst>
      <p:ext uri="{BB962C8B-B14F-4D97-AF65-F5344CB8AC3E}">
        <p14:creationId xmlns:p14="http://schemas.microsoft.com/office/powerpoint/2010/main" val="45437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050006-96EF-1934-3D47-4A453599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872" y="145370"/>
            <a:ext cx="5730816" cy="1507067"/>
          </a:xfrm>
        </p:spPr>
        <p:txBody>
          <a:bodyPr/>
          <a:lstStyle/>
          <a:p>
            <a:r>
              <a:rPr lang="hu-HU"/>
              <a:t>Műholdas adatátvitel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E7AD55-49C9-A697-F795-E1604214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39" y="2209800"/>
            <a:ext cx="4278702" cy="3529003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1945: Arthur C. Clarke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1957: Szputnyik-1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1962: Telstar-1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1964: Syncom-3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1972: NOAA-2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1976: NAVSTAR GPS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1988: </a:t>
            </a: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Iridium</a:t>
            </a:r>
            <a:endParaRPr lang="hu-HU">
              <a:solidFill>
                <a:schemeClr val="tx1"/>
              </a:solidFill>
              <a:latin typeface="Century Gothic"/>
              <a:ea typeface="Calibri"/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1994: </a:t>
            </a:r>
            <a:r>
              <a:rPr lang="hu-HU" err="1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DirecTV</a:t>
            </a:r>
            <a:endParaRPr lang="hu-HU">
              <a:solidFill>
                <a:schemeClr val="tx1"/>
              </a:solidFill>
              <a:latin typeface="Century Gothic"/>
              <a:ea typeface="Calibri"/>
              <a:cs typeface="Calibri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DBC88C4-0F1F-F321-191F-DE52E8F14D43}"/>
              </a:ext>
            </a:extLst>
          </p:cNvPr>
          <p:cNvSpPr txBox="1"/>
          <p:nvPr/>
        </p:nvSpPr>
        <p:spPr>
          <a:xfrm>
            <a:off x="4029889" y="2271903"/>
            <a:ext cx="4019176" cy="3221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000"/>
              <a:t>1998: </a:t>
            </a:r>
            <a:r>
              <a:rPr lang="hu-HU" sz="2000" err="1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Teledesic</a:t>
            </a:r>
          </a:p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000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2004: SIRIUS-4</a:t>
            </a:r>
          </a:p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000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2010: </a:t>
            </a:r>
            <a:r>
              <a:rPr lang="hu-HU" sz="2000" err="1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Sky</a:t>
            </a:r>
            <a:r>
              <a:rPr lang="hu-HU" sz="2000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 3D</a:t>
            </a:r>
          </a:p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000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2015: LightSail-1</a:t>
            </a:r>
          </a:p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000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2018: </a:t>
            </a:r>
            <a:r>
              <a:rPr lang="hu-HU" sz="2000">
                <a:latin typeface="Century Gothic"/>
                <a:ea typeface="Calibri"/>
                <a:cs typeface="Calibri"/>
              </a:rPr>
              <a:t>PhiSat-1</a:t>
            </a:r>
          </a:p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000">
                <a:latin typeface="Century Gothic"/>
                <a:ea typeface="Calibri"/>
                <a:cs typeface="Calibri"/>
              </a:rPr>
              <a:t>2020: </a:t>
            </a:r>
            <a:r>
              <a:rPr lang="hu-HU" sz="2000">
                <a:solidFill>
                  <a:srgbClr val="FFFFFF"/>
                </a:solidFill>
                <a:latin typeface="Century Gothic"/>
                <a:ea typeface="Calibri"/>
                <a:cs typeface="Calibri"/>
              </a:rPr>
              <a:t>Starlink</a:t>
            </a:r>
          </a:p>
        </p:txBody>
      </p:sp>
      <p:pic>
        <p:nvPicPr>
          <p:cNvPr id="6" name="Kép 5" descr="A képen közlekedés, műhold, űrhajó, Űrállomás látható&#10;&#10;Automatikusan generált leírás">
            <a:extLst>
              <a:ext uri="{FF2B5EF4-FFF2-40B4-BE49-F238E27FC236}">
                <a16:creationId xmlns:a16="http://schemas.microsoft.com/office/drawing/2014/main" id="{00615EEA-C440-711A-9A2E-7A3A9F7D6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15" y="2097319"/>
            <a:ext cx="4410973" cy="247645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8C224E5-7213-5B95-700D-A3C819FF75AB}"/>
              </a:ext>
            </a:extLst>
          </p:cNvPr>
          <p:cNvSpPr txBox="1"/>
          <p:nvPr/>
        </p:nvSpPr>
        <p:spPr>
          <a:xfrm>
            <a:off x="8160589" y="45662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https://fos.hu/19gt</a:t>
            </a:r>
          </a:p>
        </p:txBody>
      </p:sp>
    </p:spTree>
    <p:extLst>
      <p:ext uri="{BB962C8B-B14F-4D97-AF65-F5344CB8AC3E}">
        <p14:creationId xmlns:p14="http://schemas.microsoft.com/office/powerpoint/2010/main" val="270785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9378C4-A627-B778-EA2F-ACC3BA8B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118" y="361030"/>
            <a:ext cx="5874589" cy="1507067"/>
          </a:xfrm>
        </p:spPr>
        <p:txBody>
          <a:bodyPr/>
          <a:lstStyle/>
          <a:p>
            <a:r>
              <a:rPr lang="hu-HU"/>
              <a:t>Köszönjük a </a:t>
            </a:r>
            <a:r>
              <a:rPr lang="hu-HU" err="1"/>
              <a:t>figyelmeT</a:t>
            </a:r>
            <a:r>
              <a:rPr lang="hu-HU"/>
              <a:t>!</a:t>
            </a:r>
          </a:p>
        </p:txBody>
      </p:sp>
      <p:pic>
        <p:nvPicPr>
          <p:cNvPr id="4" name="Tartalom helye 3" descr="A képen személy, Emberi arc, ruházat, ember látható&#10;&#10;Automatikusan generált leírás">
            <a:extLst>
              <a:ext uri="{FF2B5EF4-FFF2-40B4-BE49-F238E27FC236}">
                <a16:creationId xmlns:a16="http://schemas.microsoft.com/office/drawing/2014/main" id="{FBCE4DC0-D973-78E7-5B0D-805450D50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9493" y="1973152"/>
            <a:ext cx="5675462" cy="4361731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E49859C-E722-28EF-7FD9-DBCBA896721E}"/>
              </a:ext>
            </a:extLst>
          </p:cNvPr>
          <p:cNvSpPr txBox="1"/>
          <p:nvPr/>
        </p:nvSpPr>
        <p:spPr>
          <a:xfrm>
            <a:off x="4467922" y="6334883"/>
            <a:ext cx="36202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https://tinyurl.com/h5fuzdr8</a:t>
            </a:r>
          </a:p>
        </p:txBody>
      </p:sp>
    </p:spTree>
    <p:extLst>
      <p:ext uri="{BB962C8B-B14F-4D97-AF65-F5344CB8AC3E}">
        <p14:creationId xmlns:p14="http://schemas.microsoft.com/office/powerpoint/2010/main" val="186679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5C0FD2-A3C4-1BF2-C01D-AD5BADC03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3" y="5695031"/>
            <a:ext cx="8534400" cy="1507067"/>
          </a:xfrm>
        </p:spPr>
        <p:txBody>
          <a:bodyPr/>
          <a:lstStyle/>
          <a:p>
            <a:r>
              <a:rPr lang="hu-HU"/>
              <a:t>2. Optikai kábel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798DAE-410F-64C0-4FEC-73DE258EC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3" y="84308"/>
            <a:ext cx="4206816" cy="3615267"/>
          </a:xfrm>
        </p:spPr>
        <p:txBody>
          <a:bodyPr>
            <a:normAutofit lnSpcReduction="10000"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Legmodernebb kábel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1970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Mostanra lett népszerű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Magas sávszélesség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Interferencia elleni védelem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Magas költség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Szakképesítést igényel összeszerelése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Akár 100 </a:t>
            </a:r>
            <a:r>
              <a:rPr lang="hu-HU" err="1">
                <a:solidFill>
                  <a:schemeClr val="tx1"/>
                </a:solidFill>
              </a:rPr>
              <a:t>Gbps</a:t>
            </a:r>
            <a:endParaRPr lang="hu-HU">
              <a:solidFill>
                <a:schemeClr val="tx1"/>
              </a:solidFill>
            </a:endParaRPr>
          </a:p>
        </p:txBody>
      </p:sp>
      <p:pic>
        <p:nvPicPr>
          <p:cNvPr id="4" name="Kép 3" descr="A képen szöveg, képernyőkép, diagram, tervezés látható&#10;&#10;Automatikusan generált leírás">
            <a:extLst>
              <a:ext uri="{FF2B5EF4-FFF2-40B4-BE49-F238E27FC236}">
                <a16:creationId xmlns:a16="http://schemas.microsoft.com/office/drawing/2014/main" id="{1572115F-4A87-4804-5CFA-FB6F6819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74" y="1891086"/>
            <a:ext cx="7990935" cy="409661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20E8BB5-96B0-7E52-FCE3-13912DDEC260}"/>
              </a:ext>
            </a:extLst>
          </p:cNvPr>
          <p:cNvSpPr txBox="1"/>
          <p:nvPr/>
        </p:nvSpPr>
        <p:spPr>
          <a:xfrm>
            <a:off x="7235476" y="5968012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800">
                <a:ea typeface="+mn-lt"/>
                <a:cs typeface="+mn-lt"/>
              </a:rPr>
              <a:t>https://fos.hu/19bz</a:t>
            </a:r>
            <a:endParaRPr lang="hu-HU" sz="800"/>
          </a:p>
        </p:txBody>
      </p:sp>
    </p:spTree>
    <p:extLst>
      <p:ext uri="{BB962C8B-B14F-4D97-AF65-F5344CB8AC3E}">
        <p14:creationId xmlns:p14="http://schemas.microsoft.com/office/powerpoint/2010/main" val="1436260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4CF292-2FF7-34D1-79EB-AE636170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01" y="5680653"/>
            <a:ext cx="8534400" cy="1507067"/>
          </a:xfrm>
        </p:spPr>
        <p:txBody>
          <a:bodyPr/>
          <a:lstStyle/>
          <a:p>
            <a:r>
              <a:rPr lang="hu-HU"/>
              <a:t>Optikai kábel típusai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0607D71-100D-C6F7-72EF-FDB96101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628" y="-651294"/>
            <a:ext cx="8534400" cy="3615267"/>
          </a:xfrm>
        </p:spPr>
        <p:txBody>
          <a:bodyPr/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Multi-</a:t>
            </a:r>
            <a:r>
              <a:rPr lang="hu-HU" err="1">
                <a:solidFill>
                  <a:schemeClr val="tx1"/>
                </a:solidFill>
              </a:rPr>
              <a:t>mode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fiber</a:t>
            </a:r>
            <a:r>
              <a:rPr lang="hu-HU">
                <a:solidFill>
                  <a:schemeClr val="tx1"/>
                </a:solidFill>
              </a:rPr>
              <a:t>: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Egyszerre több fény </a:t>
            </a:r>
            <a:r>
              <a:rPr lang="hu-HU" err="1">
                <a:solidFill>
                  <a:schemeClr val="tx1"/>
                </a:solidFill>
              </a:rPr>
              <a:t>módust</a:t>
            </a:r>
            <a:r>
              <a:rPr lang="hu-HU">
                <a:solidFill>
                  <a:schemeClr val="tx1"/>
                </a:solidFill>
              </a:rPr>
              <a:t> enged át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Kisebb hatótáv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Kisebb sebesség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Olcsóbb</a:t>
            </a:r>
          </a:p>
        </p:txBody>
      </p:sp>
      <p:pic>
        <p:nvPicPr>
          <p:cNvPr id="4" name="Kép 3" descr="A képen képernyőkép, szöveg, sor, Betűtípus látható&#10;&#10;Automatikusan generált leírás">
            <a:extLst>
              <a:ext uri="{FF2B5EF4-FFF2-40B4-BE49-F238E27FC236}">
                <a16:creationId xmlns:a16="http://schemas.microsoft.com/office/drawing/2014/main" id="{E6DCE26F-6580-0363-2BF8-EED7D8FB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22" y="2318239"/>
            <a:ext cx="8307237" cy="3716769"/>
          </a:xfrm>
          <a:prstGeom prst="rect">
            <a:avLst/>
          </a:prstGeom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8CA4FB47-32C4-BFB5-4C49-C272210BB584}"/>
              </a:ext>
            </a:extLst>
          </p:cNvPr>
          <p:cNvSpPr txBox="1">
            <a:spLocks/>
          </p:cNvSpPr>
          <p:nvPr/>
        </p:nvSpPr>
        <p:spPr>
          <a:xfrm>
            <a:off x="218386" y="-542026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40102010807070707" pitchFamily="18" charset="2"/>
              <a:buChar char="§"/>
            </a:pPr>
            <a:r>
              <a:rPr lang="hu-HU" err="1">
                <a:solidFill>
                  <a:schemeClr val="tx1"/>
                </a:solidFill>
              </a:rPr>
              <a:t>Single-mode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fiber</a:t>
            </a:r>
            <a:r>
              <a:rPr lang="hu-HU">
                <a:solidFill>
                  <a:schemeClr val="tx1"/>
                </a:solidFill>
              </a:rPr>
              <a:t>: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Egyszerre egy fény </a:t>
            </a:r>
            <a:r>
              <a:rPr lang="hu-HU" err="1">
                <a:solidFill>
                  <a:schemeClr val="tx1"/>
                </a:solidFill>
              </a:rPr>
              <a:t>módust</a:t>
            </a:r>
            <a:r>
              <a:rPr lang="hu-HU">
                <a:solidFill>
                  <a:schemeClr val="tx1"/>
                </a:solidFill>
              </a:rPr>
              <a:t> enged át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Legnagyobb hatótáv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Legnagyobb sebesség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8AF571E-DA57-8105-4C8F-E929C8302CA8}"/>
              </a:ext>
            </a:extLst>
          </p:cNvPr>
          <p:cNvSpPr txBox="1"/>
          <p:nvPr/>
        </p:nvSpPr>
        <p:spPr>
          <a:xfrm>
            <a:off x="6917764" y="6633882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800">
                <a:ea typeface="+mn-lt"/>
                <a:cs typeface="+mn-lt"/>
              </a:rPr>
              <a:t>https://fos.hu/19c1</a:t>
            </a:r>
            <a:endParaRPr lang="hu-HU" sz="800"/>
          </a:p>
        </p:txBody>
      </p:sp>
    </p:spTree>
    <p:extLst>
      <p:ext uri="{BB962C8B-B14F-4D97-AF65-F5344CB8AC3E}">
        <p14:creationId xmlns:p14="http://schemas.microsoft.com/office/powerpoint/2010/main" val="399371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69B4AF-447C-9315-FB15-AB982E74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8" y="5680653"/>
            <a:ext cx="8534400" cy="1507067"/>
          </a:xfrm>
        </p:spPr>
        <p:txBody>
          <a:bodyPr/>
          <a:lstStyle/>
          <a:p>
            <a:r>
              <a:rPr lang="hu-HU"/>
              <a:t>3. Csavart érpár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D574BB-6651-D846-3368-ADFE63B99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23" y="-90577"/>
            <a:ext cx="8534400" cy="3615267"/>
          </a:xfrm>
        </p:spPr>
        <p:txBody>
          <a:bodyPr/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Legnépszerűbb átviteli közeg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Alacsony ár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Könnyű összeszerelni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RJ-45 csatlakozó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Max 100 méter távolság</a:t>
            </a:r>
          </a:p>
          <a:p>
            <a:pPr>
              <a:buClr>
                <a:srgbClr val="FFFFFF"/>
              </a:buClr>
            </a:pPr>
            <a:endParaRPr lang="hu-HU"/>
          </a:p>
        </p:txBody>
      </p:sp>
      <p:pic>
        <p:nvPicPr>
          <p:cNvPr id="4" name="Kép 3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C8CBC990-ABB3-1AEE-C753-994F4524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928" y="1092353"/>
            <a:ext cx="7689010" cy="451514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97F6019-EE66-52D1-0347-C7C8437EE761}"/>
              </a:ext>
            </a:extLst>
          </p:cNvPr>
          <p:cNvSpPr txBox="1"/>
          <p:nvPr/>
        </p:nvSpPr>
        <p:spPr>
          <a:xfrm>
            <a:off x="6465019" y="574868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https://fos.hu/19c2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637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1C928C-116B-ECA0-B28A-20AFB3FB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271" y="5413375"/>
            <a:ext cx="2237117" cy="1507067"/>
          </a:xfrm>
        </p:spPr>
        <p:txBody>
          <a:bodyPr/>
          <a:lstStyle/>
          <a:p>
            <a:r>
              <a:rPr lang="hu-HU"/>
              <a:t>Bekötés</a:t>
            </a:r>
          </a:p>
        </p:txBody>
      </p:sp>
      <p:pic>
        <p:nvPicPr>
          <p:cNvPr id="4" name="Tartalom helye 3" descr="A képen képernyőkép, szöveg, irodaszerek, tervezés látható">
            <a:extLst>
              <a:ext uri="{FF2B5EF4-FFF2-40B4-BE49-F238E27FC236}">
                <a16:creationId xmlns:a16="http://schemas.microsoft.com/office/drawing/2014/main" id="{5F0E5CA1-EEF4-F522-2AC8-B389B41DA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095" y="356149"/>
            <a:ext cx="9820633" cy="5324115"/>
          </a:xfrm>
        </p:spPr>
      </p:pic>
    </p:spTree>
    <p:extLst>
      <p:ext uri="{BB962C8B-B14F-4D97-AF65-F5344CB8AC3E}">
        <p14:creationId xmlns:p14="http://schemas.microsoft.com/office/powerpoint/2010/main" val="86539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70EEBE-E149-AF59-F7A9-A9593A95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01" y="5781294"/>
            <a:ext cx="8534400" cy="1507067"/>
          </a:xfrm>
        </p:spPr>
        <p:txBody>
          <a:bodyPr/>
          <a:lstStyle/>
          <a:p>
            <a:r>
              <a:rPr lang="hu-HU"/>
              <a:t>Csavart érpár típusai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FCAA12-B3A4-C123-F883-653AF7A65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14" y="-708804"/>
            <a:ext cx="2610929" cy="3112060"/>
          </a:xfrm>
        </p:spPr>
        <p:txBody>
          <a:bodyPr/>
          <a:lstStyle/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UTP: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Nincs védelem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Leggyakrabb kábel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9BB666CC-6CDF-60A7-5647-E4200A268C46}"/>
              </a:ext>
            </a:extLst>
          </p:cNvPr>
          <p:cNvSpPr txBox="1">
            <a:spLocks/>
          </p:cNvSpPr>
          <p:nvPr/>
        </p:nvSpPr>
        <p:spPr>
          <a:xfrm>
            <a:off x="4445328" y="-398253"/>
            <a:ext cx="2610929" cy="413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FTP: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Érpáronként fóliával árnyékolt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Drágább ez miatt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Földelés szükséges</a:t>
            </a:r>
          </a:p>
          <a:p>
            <a:pPr marL="0" indent="0">
              <a:buNone/>
            </a:pPr>
            <a:endParaRPr lang="hu-HU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525419AA-2F1C-CB43-1565-50FC33A3CFDE}"/>
              </a:ext>
            </a:extLst>
          </p:cNvPr>
          <p:cNvSpPr txBox="1">
            <a:spLocks/>
          </p:cNvSpPr>
          <p:nvPr/>
        </p:nvSpPr>
        <p:spPr>
          <a:xfrm>
            <a:off x="8787291" y="-196970"/>
            <a:ext cx="2610929" cy="3112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S/FTP:</a:t>
            </a:r>
            <a:endParaRPr lang="hu-HU"/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Legmagasabb védelem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Fólia + Védőharisnya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>
                <a:solidFill>
                  <a:schemeClr val="tx1"/>
                </a:solidFill>
              </a:rPr>
              <a:t>Földelés szükséges</a:t>
            </a:r>
          </a:p>
        </p:txBody>
      </p:sp>
      <p:pic>
        <p:nvPicPr>
          <p:cNvPr id="8" name="Kép 7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097E6CDB-4CA5-193A-B88A-EBB62BB9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3176287"/>
            <a:ext cx="3548331" cy="2374485"/>
          </a:xfrm>
          <a:prstGeom prst="rect">
            <a:avLst/>
          </a:prstGeom>
        </p:spPr>
      </p:pic>
      <p:pic>
        <p:nvPicPr>
          <p:cNvPr id="9" name="Kép 8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6E5E3AAA-8DB6-3373-A87F-C76F0EEE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910" y="3281774"/>
            <a:ext cx="3605843" cy="2149129"/>
          </a:xfrm>
          <a:prstGeom prst="rect">
            <a:avLst/>
          </a:prstGeom>
        </p:spPr>
      </p:pic>
      <p:pic>
        <p:nvPicPr>
          <p:cNvPr id="11" name="Kép 10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0DAB9F98-DA30-9D77-2846-62308DC48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62" y="3223278"/>
            <a:ext cx="4727275" cy="2266122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8DBBAF76-5BC8-FDD9-9E83-E00DC079A4F5}"/>
              </a:ext>
            </a:extLst>
          </p:cNvPr>
          <p:cNvSpPr txBox="1"/>
          <p:nvPr/>
        </p:nvSpPr>
        <p:spPr>
          <a:xfrm>
            <a:off x="4960889" y="549320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https://fos.hu/19dv</a:t>
            </a:r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1174B96-2659-1B3C-0943-C60A1334EFF7}"/>
              </a:ext>
            </a:extLst>
          </p:cNvPr>
          <p:cNvSpPr txBox="1"/>
          <p:nvPr/>
        </p:nvSpPr>
        <p:spPr>
          <a:xfrm>
            <a:off x="383980" y="554229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https://fos.hu/19dw</a:t>
            </a:r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C5BB2B85-1EBE-C68A-481D-A6A12C06EFBD}"/>
              </a:ext>
            </a:extLst>
          </p:cNvPr>
          <p:cNvSpPr txBox="1"/>
          <p:nvPr/>
        </p:nvSpPr>
        <p:spPr>
          <a:xfrm>
            <a:off x="9296189" y="54335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https://fos.hu/19dx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171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85D9EB9-8CE6-791B-BA80-5B0CBF2F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4. AUX Kábel</a:t>
            </a:r>
          </a:p>
        </p:txBody>
      </p:sp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E1EE75C4-B6A6-B825-DAC4-FACB7DEEB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47" r="7616" b="2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zövegdoboz 5">
            <a:extLst>
              <a:ext uri="{FF2B5EF4-FFF2-40B4-BE49-F238E27FC236}">
                <a16:creationId xmlns:a16="http://schemas.microsoft.com/office/drawing/2014/main" id="{F08A8108-27F4-E3A6-AA39-94B82DED7D4F}"/>
              </a:ext>
            </a:extLst>
          </p:cNvPr>
          <p:cNvSpPr txBox="1"/>
          <p:nvPr/>
        </p:nvSpPr>
        <p:spPr>
          <a:xfrm>
            <a:off x="1781907" y="23446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>
                <a:ea typeface="+mn-lt"/>
                <a:cs typeface="+mn-lt"/>
              </a:rPr>
              <a:t>https://fos.hu/19gu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696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Microsoft Office PowerPoint</Application>
  <PresentationFormat>Szélesvásznú</PresentationFormat>
  <Paragraphs>240</Paragraphs>
  <Slides>34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34</vt:i4>
      </vt:variant>
    </vt:vector>
  </HeadingPairs>
  <TitlesOfParts>
    <vt:vector size="40" baseType="lpstr">
      <vt:lpstr>Calibri</vt:lpstr>
      <vt:lpstr>Century Gothic</vt:lpstr>
      <vt:lpstr>Neue Haas Grotesk Text Pro</vt:lpstr>
      <vt:lpstr>Wingdings</vt:lpstr>
      <vt:lpstr>Wingdings 3</vt:lpstr>
      <vt:lpstr>Slice</vt:lpstr>
      <vt:lpstr>Vezetékes és vezetéknélküli átviteli közegek</vt:lpstr>
      <vt:lpstr>Vezetékes átviteli közegek</vt:lpstr>
      <vt:lpstr>1.Koaxiális kábel</vt:lpstr>
      <vt:lpstr>2. Optikai kábel</vt:lpstr>
      <vt:lpstr>Optikai kábel típusai</vt:lpstr>
      <vt:lpstr>3. Csavart érpár</vt:lpstr>
      <vt:lpstr>Bekötés</vt:lpstr>
      <vt:lpstr>Csavart érpár típusai</vt:lpstr>
      <vt:lpstr>4. AUX Kábel</vt:lpstr>
      <vt:lpstr>AUX típusai</vt:lpstr>
      <vt:lpstr>D-sub</vt:lpstr>
      <vt:lpstr>DVI</vt:lpstr>
      <vt:lpstr>HDMI</vt:lpstr>
      <vt:lpstr>Displayport</vt:lpstr>
      <vt:lpstr>PowerPoint-bemutató</vt:lpstr>
      <vt:lpstr>USB – Universal serial bus</vt:lpstr>
      <vt:lpstr>Usb verziói</vt:lpstr>
      <vt:lpstr>USB típusai</vt:lpstr>
      <vt:lpstr>USB C</vt:lpstr>
      <vt:lpstr>Vezetéknélküli átviteli közegek</vt:lpstr>
      <vt:lpstr>Vezeték nélküli ÁK. listája</vt:lpstr>
      <vt:lpstr>Bluetooth</vt:lpstr>
      <vt:lpstr>Wimax</vt:lpstr>
      <vt:lpstr>Mobilinternet</vt:lpstr>
      <vt:lpstr>Wigig</vt:lpstr>
      <vt:lpstr>Wi-FI</vt:lpstr>
      <vt:lpstr>infra</vt:lpstr>
      <vt:lpstr>Li-Fi</vt:lpstr>
      <vt:lpstr>Rádióhullámos adatátvitel</vt:lpstr>
      <vt:lpstr>AM adatátvitel</vt:lpstr>
      <vt:lpstr>FM ADATÁTVITEL</vt:lpstr>
      <vt:lpstr>Szórt spektrum</vt:lpstr>
      <vt:lpstr>Műholdas adatátvitel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Vér Bence</cp:lastModifiedBy>
  <cp:revision>2</cp:revision>
  <dcterms:created xsi:type="dcterms:W3CDTF">2023-09-21T06:59:43Z</dcterms:created>
  <dcterms:modified xsi:type="dcterms:W3CDTF">2023-09-28T07:35:45Z</dcterms:modified>
</cp:coreProperties>
</file>